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02495" y="784859"/>
            <a:ext cx="233476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" y="4628388"/>
            <a:ext cx="11847576" cy="2144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769984" y="261620"/>
            <a:ext cx="0" cy="4211320"/>
          </a:xfrm>
          <a:custGeom>
            <a:avLst/>
            <a:gdLst/>
            <a:ahLst/>
            <a:cxnLst/>
            <a:rect l="l" t="t" r="r" b="b"/>
            <a:pathLst>
              <a:path h="4211320">
                <a:moveTo>
                  <a:pt x="0" y="0"/>
                </a:moveTo>
                <a:lnTo>
                  <a:pt x="0" y="4211320"/>
                </a:lnTo>
              </a:path>
            </a:pathLst>
          </a:custGeom>
          <a:ln w="28575">
            <a:solidFill>
              <a:srgbClr val="00B3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1980" y="207263"/>
            <a:ext cx="1039368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95604" y="862330"/>
            <a:ext cx="8541385" cy="0"/>
          </a:xfrm>
          <a:custGeom>
            <a:avLst/>
            <a:gdLst/>
            <a:ahLst/>
            <a:cxnLst/>
            <a:rect l="l" t="t" r="r" b="b"/>
            <a:pathLst>
              <a:path w="8541385">
                <a:moveTo>
                  <a:pt x="0" y="0"/>
                </a:moveTo>
                <a:lnTo>
                  <a:pt x="8541385" y="0"/>
                </a:lnTo>
              </a:path>
            </a:pathLst>
          </a:custGeom>
          <a:ln w="28575">
            <a:solidFill>
              <a:srgbClr val="00B3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2655" y="354329"/>
            <a:ext cx="1034668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7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mailto:info@hynaut.com.cn" TargetMode="External"/><Relationship Id="rId3" Type="http://schemas.openxmlformats.org/officeDocument/2006/relationships/hyperlink" Target="http://www.hynaut.com.cn/" TargetMode="External"/><Relationship Id="rId2" Type="http://schemas.openxmlformats.org/officeDocument/2006/relationships/image" Target="../media/image1.jpeg"/><Relationship Id="rId1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jpe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jpeg"/><Relationship Id="rId7" Type="http://schemas.openxmlformats.org/officeDocument/2006/relationships/image" Target="../media/image28.png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jpe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3.jpe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jpeg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0425" y="283209"/>
            <a:ext cx="157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1800" b="1" i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BRANDS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115" y="2198370"/>
            <a:ext cx="2082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HYNAUT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for Overseas</a:t>
            </a:r>
            <a:r>
              <a:rPr sz="12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Market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2459" y="4222750"/>
            <a:ext cx="2031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HAINUO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for Domestic</a:t>
            </a:r>
            <a:r>
              <a:rPr sz="12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Market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42940" y="2724911"/>
            <a:ext cx="2159996" cy="14066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4519" y="346075"/>
            <a:ext cx="594423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QINGDAO HAINUO</a:t>
            </a:r>
            <a:r>
              <a:rPr sz="3600" b="1" i="1" spc="-4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GROUP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1560"/>
              </a:spcBef>
            </a:pPr>
            <a:r>
              <a:rPr sz="1800" b="1" i="1" dirty="0">
                <a:latin typeface="Arial" panose="020B0604020202020204"/>
                <a:cs typeface="Arial" panose="020B0604020202020204"/>
              </a:rPr>
              <a:t>About</a:t>
            </a:r>
            <a:r>
              <a:rPr sz="1800" b="1" i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us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505" y="1602104"/>
            <a:ext cx="7222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Hainuo Group was founded in 2004 and now has more than 20 subsidiary corporations. Our headquarter is 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located in Jiangshan industrial park in Laixi, Qingdao, which is very close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to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the main </a:t>
            </a:r>
            <a:r>
              <a:rPr sz="1200" i="1" spc="-15" dirty="0">
                <a:latin typeface="Arial" panose="020B0604020202020204"/>
                <a:cs typeface="Arial" panose="020B0604020202020204"/>
              </a:rPr>
              <a:t>highway,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Huashan  International Golf Course, Qingdao International Airport and Qingdao </a:t>
            </a:r>
            <a:r>
              <a:rPr sz="1200" i="1" spc="-10" dirty="0">
                <a:latin typeface="Arial" panose="020B0604020202020204"/>
                <a:cs typeface="Arial" panose="020B0604020202020204"/>
              </a:rPr>
              <a:t>Harbor.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Our factory covers an area of  220,000 square meters with super geographical position and convenient</a:t>
            </a:r>
            <a:r>
              <a:rPr sz="12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transportation.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505" y="2516504"/>
            <a:ext cx="729551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Arial" panose="020B0604020202020204"/>
                <a:cs typeface="Arial" panose="020B0604020202020204"/>
              </a:rPr>
              <a:t>We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have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a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dozen up-to-date factories, multiple Class 100,000 cleanrooms and Class 300,000 cleanrooms, 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modern logistics and storage facilities, advanced production facilities and detecting instruments. More than  2,000 professional staffs devote themselves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to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their job and the development of Hainuo,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a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lot of them are  experts, professors and licensed pharmacists from Chinese Pharmaceutical Association as well as the State  Council. </a:t>
            </a:r>
            <a:r>
              <a:rPr sz="1200" i="1" spc="-15" dirty="0">
                <a:latin typeface="Arial" panose="020B0604020202020204"/>
                <a:cs typeface="Arial" panose="020B0604020202020204"/>
              </a:rPr>
              <a:t>We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also have technology support and cooperation of many research institutions and companies  from USA, Germany and </a:t>
            </a:r>
            <a:r>
              <a:rPr sz="1200" i="1" spc="-20" dirty="0">
                <a:latin typeface="Arial" panose="020B0604020202020204"/>
                <a:cs typeface="Arial" panose="020B0604020202020204"/>
              </a:rPr>
              <a:t>Taiwan,</a:t>
            </a:r>
            <a:r>
              <a:rPr sz="12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China.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12700" marR="43815">
              <a:lnSpc>
                <a:spcPct val="100000"/>
              </a:lnSpc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Hainuo keeps moving forward and we're always open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to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your ideas and advices. Please don't hesitate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to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let 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us know if you're interested in working with us and </a:t>
            </a:r>
            <a:r>
              <a:rPr sz="1200" i="1" dirty="0">
                <a:latin typeface="Arial" panose="020B0604020202020204"/>
                <a:cs typeface="Arial" panose="020B0604020202020204"/>
              </a:rPr>
              <a:t>a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deeper level of</a:t>
            </a:r>
            <a:r>
              <a:rPr sz="1200" i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cooperation!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250" y="1207769"/>
            <a:ext cx="1648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9672" y="1188719"/>
            <a:ext cx="3392424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9672" y="1207769"/>
            <a:ext cx="3392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Arial" panose="020B0604020202020204"/>
                <a:cs typeface="Arial" panose="020B0604020202020204"/>
              </a:rPr>
              <a:t>“Mr.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Right”</a:t>
            </a:r>
            <a:r>
              <a:rPr sz="2000" b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Serie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2096" y="1280160"/>
            <a:ext cx="2607945" cy="306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90"/>
              </a:spcBef>
            </a:pPr>
            <a:r>
              <a:rPr sz="14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Butter Box Special</a:t>
            </a:r>
            <a:r>
              <a:rPr sz="1400" b="1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Design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2010" y="3651250"/>
            <a:ext cx="65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A2D0D4"/>
                </a:solidFill>
                <a:latin typeface="Arial" panose="020B0604020202020204"/>
                <a:cs typeface="Arial" panose="020B0604020202020204"/>
              </a:rPr>
              <a:t>Ultrathin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7920" y="1878330"/>
            <a:ext cx="2115185" cy="170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spcBef>
                <a:spcPts val="116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 0.03mm /</a:t>
            </a:r>
            <a:r>
              <a:rPr sz="10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 Glossy /</a:t>
            </a:r>
            <a:r>
              <a:rPr sz="10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 panose="020B0604020202020204"/>
              <a:buChar char="•"/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 6</a:t>
            </a:r>
            <a:r>
              <a:rPr sz="1000" b="1" i="1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pcs/box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8812" y="1945482"/>
            <a:ext cx="3281537" cy="1254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548" y="4441609"/>
            <a:ext cx="3280682" cy="1255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50452" y="1719072"/>
            <a:ext cx="2892552" cy="3148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0196" y="3806952"/>
            <a:ext cx="2569463" cy="2767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92976" y="2096100"/>
            <a:ext cx="844595" cy="960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97336" y="4656872"/>
            <a:ext cx="843611" cy="9603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47875" y="6147434"/>
            <a:ext cx="780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A10182"/>
                </a:solidFill>
                <a:latin typeface="Arial" panose="020B0604020202020204"/>
                <a:cs typeface="Arial" panose="020B0604020202020204"/>
              </a:rPr>
              <a:t>Big</a:t>
            </a:r>
            <a:r>
              <a:rPr sz="1200" b="1" i="1" spc="-50" dirty="0">
                <a:solidFill>
                  <a:srgbClr val="A101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A10182"/>
                </a:solidFill>
                <a:latin typeface="Arial" panose="020B0604020202020204"/>
                <a:cs typeface="Arial" panose="020B0604020202020204"/>
              </a:rPr>
              <a:t>Points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64168" y="4980432"/>
            <a:ext cx="2867025" cy="147574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Features: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262255" marR="374650" indent="-17145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62890" algn="l"/>
              </a:tabLst>
            </a:pP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Heart-shaped sunken design, reduce  </a:t>
            </a: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abrasion due to air</a:t>
            </a:r>
            <a:r>
              <a:rPr sz="1000" b="1" i="1" spc="1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pressure.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Wingdings" panose="05000000000000000000"/>
              <a:buChar char=""/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62890" algn="l"/>
              </a:tabLst>
            </a:pP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Food-grade butter</a:t>
            </a:r>
            <a:r>
              <a:rPr sz="1000" b="1" i="1" spc="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box.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Wingdings" panose="05000000000000000000"/>
              <a:buChar char=""/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262255" marR="181610" indent="-17145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62890" algn="l"/>
              </a:tabLst>
            </a:pP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Manual placement: Condom will face up  </a:t>
            </a: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all the time, easy to find the right</a:t>
            </a:r>
            <a:r>
              <a:rPr sz="1000" b="1" i="1" spc="4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side.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0250" y="1207769"/>
            <a:ext cx="5372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7805" algn="l"/>
              </a:tabLst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	</a:t>
            </a:r>
            <a:r>
              <a:rPr sz="20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“Classic”</a:t>
            </a:r>
            <a:r>
              <a:rPr sz="2000" b="1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Serie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19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19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19" y="5445125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19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119" y="6054725"/>
            <a:ext cx="2075180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7815" algn="l"/>
                <a:tab pos="2984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7815" algn="l"/>
                <a:tab pos="2984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3 pcs/box, 720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19" y="4218940"/>
            <a:ext cx="151511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71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48ADE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200" b="1" i="1" spc="-70" dirty="0">
                <a:solidFill>
                  <a:srgbClr val="48ADE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10" dirty="0">
                <a:solidFill>
                  <a:srgbClr val="48ADE3"/>
                </a:solidFill>
                <a:latin typeface="Arial" panose="020B0604020202020204"/>
                <a:cs typeface="Arial" panose="020B0604020202020204"/>
              </a:rPr>
              <a:t>Water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0909" y="4218940"/>
            <a:ext cx="141795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98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EB586B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200" b="1" i="1" spc="-80" dirty="0">
                <a:solidFill>
                  <a:srgbClr val="EB586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dirty="0">
                <a:solidFill>
                  <a:srgbClr val="EB586B"/>
                </a:solidFill>
                <a:latin typeface="Arial" panose="020B0604020202020204"/>
                <a:cs typeface="Arial" panose="020B0604020202020204"/>
              </a:rPr>
              <a:t>Thin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0909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0909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0909" y="5445125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0909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0909" y="6054725"/>
            <a:ext cx="19608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66580" y="4218940"/>
            <a:ext cx="151384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76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76C0C8"/>
                </a:solidFill>
                <a:latin typeface="Arial" panose="020B0604020202020204"/>
                <a:cs typeface="Arial" panose="020B0604020202020204"/>
              </a:rPr>
              <a:t>Super</a:t>
            </a:r>
            <a:r>
              <a:rPr sz="1200" b="1" i="1" spc="-70" dirty="0">
                <a:solidFill>
                  <a:srgbClr val="76C0C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dirty="0">
                <a:solidFill>
                  <a:srgbClr val="76C0C8"/>
                </a:solidFill>
                <a:latin typeface="Arial" panose="020B0604020202020204"/>
                <a:cs typeface="Arial" panose="020B0604020202020204"/>
              </a:rPr>
              <a:t>Fun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66580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66580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66580" y="5445125"/>
            <a:ext cx="155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 Ribbed +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66580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66580" y="6054725"/>
            <a:ext cx="87376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66580" y="6207125"/>
            <a:ext cx="196088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2384" y="4218940"/>
            <a:ext cx="148717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200" b="1" i="1" spc="-65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Point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2384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82384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82384" y="5445125"/>
            <a:ext cx="98044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82384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82384" y="6054725"/>
            <a:ext cx="698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•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53834" y="6054725"/>
            <a:ext cx="70231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2384" y="6207125"/>
            <a:ext cx="19608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3 pcs/box, 720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1980" y="2007107"/>
            <a:ext cx="1193291" cy="207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98391" y="2007107"/>
            <a:ext cx="1322832" cy="2069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41364" y="2007107"/>
            <a:ext cx="1351788" cy="2071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904476" y="2007107"/>
            <a:ext cx="1373124" cy="2063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93748" y="3003804"/>
            <a:ext cx="1168908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06283" y="3003804"/>
            <a:ext cx="1200912" cy="1117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102096" y="1280160"/>
            <a:ext cx="2315210" cy="306705"/>
          </a:xfrm>
          <a:prstGeom prst="rect">
            <a:avLst/>
          </a:prstGeom>
          <a:solidFill>
            <a:srgbClr val="EBC057"/>
          </a:solidFill>
        </p:spPr>
        <p:txBody>
          <a:bodyPr vert="horz" wrap="square" lIns="0" tIns="3683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290"/>
              </a:spcBef>
            </a:pP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Economical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&amp;</a:t>
            </a:r>
            <a:r>
              <a:rPr sz="1400" i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Practical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250" y="1207769"/>
            <a:ext cx="1648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9672" y="1188719"/>
            <a:ext cx="3392424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9672" y="1207769"/>
            <a:ext cx="3392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“Supreme”</a:t>
            </a:r>
            <a:r>
              <a:rPr sz="2000" b="1" spc="-1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Serie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44" y="522354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44" y="5531484"/>
            <a:ext cx="136779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44" y="5836284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44" y="6141084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344" y="6445884"/>
            <a:ext cx="26733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 12 pcs/box, 360</a:t>
            </a:r>
            <a:r>
              <a:rPr sz="10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2096" y="1280160"/>
            <a:ext cx="2985770" cy="30670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90"/>
              </a:spcBef>
            </a:pP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+ 40% 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Lubricant than Classic</a:t>
            </a:r>
            <a:r>
              <a:rPr sz="1400" i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Serie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4930" y="4643754"/>
            <a:ext cx="711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130007"/>
                </a:solidFill>
                <a:latin typeface="Arial" panose="020B0604020202020204"/>
                <a:cs typeface="Arial" panose="020B0604020202020204"/>
              </a:rPr>
              <a:t>Fire </a:t>
            </a:r>
            <a:r>
              <a:rPr sz="1200" b="1" i="1" dirty="0">
                <a:solidFill>
                  <a:srgbClr val="130007"/>
                </a:solidFill>
                <a:latin typeface="Arial" panose="020B0604020202020204"/>
                <a:cs typeface="Arial" panose="020B0604020202020204"/>
              </a:rPr>
              <a:t>&amp;</a:t>
            </a:r>
            <a:r>
              <a:rPr sz="1200" b="1" i="1" spc="-65" dirty="0">
                <a:solidFill>
                  <a:srgbClr val="13000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130007"/>
                </a:solidFill>
                <a:latin typeface="Arial" panose="020B0604020202020204"/>
                <a:cs typeface="Arial" panose="020B0604020202020204"/>
              </a:rPr>
              <a:t>Ice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344" y="4643754"/>
            <a:ext cx="148145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77688D"/>
                </a:solidFill>
                <a:latin typeface="Arial" panose="020B0604020202020204"/>
                <a:cs typeface="Arial" panose="020B0604020202020204"/>
              </a:rPr>
              <a:t>Lubricated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9431" y="1799844"/>
            <a:ext cx="1528571" cy="2625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42359" y="1799844"/>
            <a:ext cx="1528572" cy="2625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62928" y="1799844"/>
            <a:ext cx="1537716" cy="2625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06940" y="1744979"/>
            <a:ext cx="1568196" cy="2679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216275" y="4643754"/>
            <a:ext cx="153733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534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9EDB"/>
                </a:solidFill>
                <a:latin typeface="Arial" panose="020B0604020202020204"/>
                <a:cs typeface="Arial" panose="020B0604020202020204"/>
              </a:rPr>
              <a:t>Sensitive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6275" y="522354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6275" y="5531484"/>
            <a:ext cx="136779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6275" y="5836284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6275" y="6141084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6275" y="6445884"/>
            <a:ext cx="26733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 12 pcs/box, 360</a:t>
            </a:r>
            <a:r>
              <a:rPr sz="10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44330" y="4921884"/>
            <a:ext cx="88646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44330" y="522354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44330" y="5531484"/>
            <a:ext cx="136779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44330" y="5836284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44330" y="6141084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44330" y="6445884"/>
            <a:ext cx="26733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 12 pcs/box, 360</a:t>
            </a:r>
            <a:r>
              <a:rPr sz="10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89015" y="4643754"/>
            <a:ext cx="201168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EA5C03"/>
                </a:solidFill>
                <a:latin typeface="Arial" panose="020B0604020202020204"/>
                <a:cs typeface="Arial" panose="020B0604020202020204"/>
              </a:rPr>
              <a:t>Stimulations</a:t>
            </a:r>
            <a:r>
              <a:rPr sz="1200" b="1" i="1" spc="-35" dirty="0">
                <a:solidFill>
                  <a:srgbClr val="EA5C0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EA5C03"/>
                </a:solidFill>
                <a:latin typeface="Arial" panose="020B0604020202020204"/>
                <a:cs typeface="Arial" panose="020B0604020202020204"/>
              </a:rPr>
              <a:t>Love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89015" y="522354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9015" y="5531484"/>
            <a:ext cx="136779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89015" y="5836284"/>
            <a:ext cx="98044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9015" y="6141084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89015" y="6445884"/>
            <a:ext cx="26733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 12 pcs/box, 360</a:t>
            </a:r>
            <a:r>
              <a:rPr sz="1000" b="1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250" y="1207769"/>
            <a:ext cx="1648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9672" y="1188719"/>
            <a:ext cx="3080004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9672" y="1207769"/>
            <a:ext cx="3080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025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“Love”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Serie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9455" y="4279900"/>
            <a:ext cx="37179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Size: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(W) 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52</a:t>
            </a:r>
            <a:r>
              <a:rPr sz="1250" b="1" i="1" spc="-95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2mm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, (L)</a:t>
            </a:r>
            <a:r>
              <a:rPr sz="1200" b="1" i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spcBef>
                <a:spcPts val="1395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Thickness: 0.05~0.06mm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Font typeface="Arial" panose="020B0604020202020204"/>
              <a:buChar char="•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Style: Glossy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/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Ribbed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/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Dotted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/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Ribbed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+</a:t>
            </a:r>
            <a:r>
              <a:rPr sz="1200" b="1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184150" indent="-171450">
              <a:lnSpc>
                <a:spcPct val="100000"/>
              </a:lnSpc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Lubricant: Silicone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Oil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455" y="6108700"/>
            <a:ext cx="3168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Packaging: 10 pcs/box, 288 boxes/carton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87183" y="1839467"/>
            <a:ext cx="2863596" cy="212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87183" y="1864995"/>
            <a:ext cx="286385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Features: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890" indent="-172085">
              <a:lnSpc>
                <a:spcPct val="100000"/>
              </a:lnSpc>
              <a:buFont typeface="Wingdings" panose="05000000000000000000"/>
              <a:buChar char=""/>
              <a:tabLst>
                <a:tab pos="26352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Square crush resistance</a:t>
            </a:r>
            <a:r>
              <a:rPr sz="12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design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890" indent="-172085">
              <a:lnSpc>
                <a:spcPct val="100000"/>
              </a:lnSpc>
              <a:buFont typeface="Wingdings" panose="05000000000000000000"/>
              <a:buChar char=""/>
              <a:tabLst>
                <a:tab pos="26352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Cross-shaped base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890" indent="-172085">
              <a:lnSpc>
                <a:spcPct val="100000"/>
              </a:lnSpc>
              <a:buFont typeface="Wingdings" panose="05000000000000000000"/>
              <a:buChar char=""/>
              <a:tabLst>
                <a:tab pos="26352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Natural feeling, ultimate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joy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890" indent="-172085">
              <a:lnSpc>
                <a:spcPct val="100000"/>
              </a:lnSpc>
              <a:buFont typeface="Wingdings" panose="05000000000000000000"/>
              <a:buChar char=""/>
              <a:tabLst>
                <a:tab pos="26352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STI-prevention, healthy and</a:t>
            </a:r>
            <a:r>
              <a:rPr sz="1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safe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890" indent="-172085">
              <a:lnSpc>
                <a:spcPct val="100000"/>
              </a:lnSpc>
              <a:buFont typeface="Wingdings" panose="05000000000000000000"/>
              <a:buChar char=""/>
              <a:tabLst>
                <a:tab pos="26352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Premium</a:t>
            </a:r>
            <a:r>
              <a:rPr sz="12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lubricant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8300" y="1981200"/>
            <a:ext cx="1780031" cy="1574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38300" y="4311396"/>
            <a:ext cx="1776983" cy="1581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19728" y="2010155"/>
            <a:ext cx="1700783" cy="1514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89247" y="4317491"/>
            <a:ext cx="1761744" cy="1575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901825" y="3579495"/>
            <a:ext cx="1253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LOVE-R</a:t>
            </a:r>
            <a:r>
              <a:rPr sz="12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(Glossy)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38295" y="3579495"/>
            <a:ext cx="1262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LOVE-H</a:t>
            </a:r>
            <a:r>
              <a:rPr sz="12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(Ribbed)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7064" y="5917565"/>
            <a:ext cx="1219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LOVE-S</a:t>
            </a:r>
            <a:r>
              <a:rPr sz="12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(Dotted)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5554" y="5917565"/>
            <a:ext cx="1927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LOVE-G (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Ribbed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+</a:t>
            </a:r>
            <a:r>
              <a:rPr sz="12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Dotted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0250" y="1207769"/>
            <a:ext cx="5372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0820" algn="l"/>
              </a:tabLst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	</a:t>
            </a:r>
            <a:r>
              <a:rPr sz="20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“Lasting”</a:t>
            </a:r>
            <a:r>
              <a:rPr sz="2000" b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Serie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19" y="4530725"/>
            <a:ext cx="88646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19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19" y="5140325"/>
            <a:ext cx="136779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19" y="5445125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119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19" y="6054725"/>
            <a:ext cx="20751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/>
              <a:buChar char=""/>
              <a:tabLst>
                <a:tab pos="297815" algn="l"/>
                <a:tab pos="2984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47019" y="421894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76C0C8"/>
                </a:solidFill>
                <a:latin typeface="Arial" panose="020B0604020202020204"/>
                <a:cs typeface="Arial" panose="020B0604020202020204"/>
              </a:rPr>
              <a:t>J</a:t>
            </a:r>
            <a:r>
              <a:rPr sz="1200" b="1" i="1" dirty="0">
                <a:solidFill>
                  <a:srgbClr val="76C0C8"/>
                </a:solidFill>
                <a:latin typeface="Arial" panose="020B0604020202020204"/>
                <a:cs typeface="Arial" panose="020B0604020202020204"/>
              </a:rPr>
              <a:t>oy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9875" y="4218940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48ADE3"/>
                </a:solidFill>
                <a:latin typeface="Arial" panose="020B0604020202020204"/>
                <a:cs typeface="Arial" panose="020B0604020202020204"/>
              </a:rPr>
              <a:t>Thin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0909" y="4218940"/>
            <a:ext cx="148971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23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EB586B"/>
                </a:solidFill>
                <a:latin typeface="Arial" panose="020B0604020202020204"/>
                <a:cs typeface="Arial" panose="020B0604020202020204"/>
              </a:rPr>
              <a:t>Lubricated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0909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0909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0909" y="5445125"/>
            <a:ext cx="100203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0909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0909" y="6054725"/>
            <a:ext cx="19608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66580" y="4530725"/>
            <a:ext cx="88646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66580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66580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66580" y="5445125"/>
            <a:ext cx="15557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 Ribbed +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66580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6580" y="6054725"/>
            <a:ext cx="87376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66580" y="6207125"/>
            <a:ext cx="196088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82384" y="4218940"/>
            <a:ext cx="135953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423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200" b="1" i="1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ott</a:t>
            </a:r>
            <a:r>
              <a:rPr sz="1200" b="1" i="1" spc="-5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200" b="1" i="1" dirty="0">
                <a:solidFill>
                  <a:srgbClr val="EBC057"/>
                </a:solidFill>
                <a:latin typeface="Arial" panose="020B0604020202020204"/>
                <a:cs typeface="Arial" panose="020B0604020202020204"/>
              </a:rPr>
              <a:t>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82384" y="4832387"/>
            <a:ext cx="211518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Size: (W) 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52</a:t>
            </a:r>
            <a:r>
              <a:rPr sz="1050" b="1" i="1" spc="-80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000" b="1" i="1" spc="-80" dirty="0">
                <a:latin typeface="Arial" panose="020B0604020202020204"/>
                <a:cs typeface="Arial" panose="020B0604020202020204"/>
              </a:rPr>
              <a:t>2mm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, (L)</a:t>
            </a:r>
            <a:r>
              <a:rPr sz="1000" b="1" i="1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82384" y="5140325"/>
            <a:ext cx="168910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000" b="1" i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0.05~0.06mm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82384" y="5445125"/>
            <a:ext cx="98044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0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2384" y="5749925"/>
            <a:ext cx="154622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183515" algn="l"/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Lubricant: Silicone</a:t>
            </a:r>
            <a:r>
              <a:rPr sz="10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Oil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2384" y="6054725"/>
            <a:ext cx="698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•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3834" y="6054725"/>
            <a:ext cx="70231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Packaging: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82384" y="6207125"/>
            <a:ext cx="196088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000" b="1" i="1" spc="-5" dirty="0">
                <a:latin typeface="Arial" panose="020B0604020202020204"/>
                <a:cs typeface="Arial" panose="020B0604020202020204"/>
              </a:rPr>
              <a:t>10 pcs/box, 360</a:t>
            </a:r>
            <a:r>
              <a:rPr sz="10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13460" y="1787651"/>
            <a:ext cx="1400555" cy="240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70959" y="1787651"/>
            <a:ext cx="1374648" cy="240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90943" y="1787651"/>
            <a:ext cx="1392936" cy="2406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898380" y="1787651"/>
            <a:ext cx="1386840" cy="2407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41148"/>
            <a:ext cx="12115800" cy="67802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50680" y="861060"/>
            <a:ext cx="233476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26194" y="2447290"/>
            <a:ext cx="2985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QINGDAO HAINUO</a:t>
            </a:r>
            <a:r>
              <a:rPr sz="1800" b="1" i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GROUP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69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Contact</a:t>
            </a:r>
            <a:r>
              <a:rPr spc="-60" dirty="0"/>
              <a:t> </a:t>
            </a:r>
            <a:r>
              <a:rPr spc="-5" dirty="0"/>
              <a:t>us!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138919" y="2947669"/>
            <a:ext cx="2480310" cy="281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Address: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Hainuo Building, No.1 Guangdong Road,  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Jiangshan International Industrial Park,  Laixi District, Qingdao City, Shandong  Province,</a:t>
            </a:r>
            <a:r>
              <a:rPr sz="1000" b="1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China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Tel.: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+86-532-</a:t>
            </a:r>
            <a:r>
              <a:rPr lang="en-US"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86999302</a:t>
            </a: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Fax: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+86-532-86460000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12700" marR="123063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Website: 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www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.hynaut</a:t>
            </a:r>
            <a:r>
              <a:rPr lang="en-US"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group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.cn 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12700" marR="1206500">
              <a:lnSpc>
                <a:spcPct val="100000"/>
              </a:lnSpc>
            </a:pP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E-mail: 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4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4"/>
              </a:rPr>
              <a:t>info@hynaut.cn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84894" y="336550"/>
            <a:ext cx="0" cy="6205855"/>
          </a:xfrm>
          <a:custGeom>
            <a:avLst/>
            <a:gdLst/>
            <a:ahLst/>
            <a:cxnLst/>
            <a:rect l="l" t="t" r="r" b="b"/>
            <a:pathLst>
              <a:path h="6205855">
                <a:moveTo>
                  <a:pt x="0" y="0"/>
                </a:moveTo>
                <a:lnTo>
                  <a:pt x="0" y="62058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950" y="1217294"/>
            <a:ext cx="22809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Arial" panose="020B0604020202020204"/>
                <a:cs typeface="Arial" panose="020B0604020202020204"/>
              </a:rPr>
              <a:t>Why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choosing</a:t>
            </a:r>
            <a:r>
              <a:rPr sz="2000" b="1" i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us?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2060" y="5104765"/>
            <a:ext cx="134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&lt; 1 &gt;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Raw</a:t>
            </a:r>
            <a:r>
              <a:rPr sz="12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Material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2060" y="5470525"/>
            <a:ext cx="3866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The best quality latex from</a:t>
            </a:r>
            <a:r>
              <a:rPr sz="12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Thailand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marR="508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Superior food-grade silicone oil (BRB) and low-residue 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water-based lubricant from the Netherlands.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dirty="0">
                <a:latin typeface="Arial" panose="020B0604020202020204"/>
                <a:cs typeface="Arial" panose="020B0604020202020204"/>
              </a:rPr>
              <a:t>≥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10 times testing before entering factory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77355" y="5104765"/>
            <a:ext cx="215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Arial" panose="020B0604020202020204"/>
                <a:cs typeface="Arial" panose="020B0604020202020204"/>
              </a:rPr>
              <a:t>&lt; 2 &gt;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Dipping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&amp;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Vulcanization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7355" y="5470525"/>
            <a:ext cx="4358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Special formula, refined lapping, accurate temperature</a:t>
            </a:r>
            <a:r>
              <a:rPr sz="12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control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Multiple times of gum dipping and</a:t>
            </a:r>
            <a:r>
              <a:rPr sz="1200" i="1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drying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Guarantee of uniform thickness and great</a:t>
            </a:r>
            <a:r>
              <a:rPr sz="1200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transparency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Class 300,000 dust-free cleanrooms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2011" y="1860804"/>
            <a:ext cx="2625851" cy="1498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80347" y="3418332"/>
            <a:ext cx="2612136" cy="148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80347" y="1866900"/>
            <a:ext cx="2610611" cy="149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92011" y="3415284"/>
            <a:ext cx="2625851" cy="1490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6655" y="1866900"/>
            <a:ext cx="2427732" cy="1539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65348" y="1866900"/>
            <a:ext cx="2420112" cy="1540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65348" y="3474720"/>
            <a:ext cx="2420112" cy="1368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6655" y="3470147"/>
            <a:ext cx="2426208" cy="1363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950" y="1217294"/>
            <a:ext cx="22809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Arial" panose="020B0604020202020204"/>
                <a:cs typeface="Arial" panose="020B0604020202020204"/>
              </a:rPr>
              <a:t>Why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choosing</a:t>
            </a:r>
            <a:r>
              <a:rPr sz="2000" b="1" i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us?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705" y="5104765"/>
            <a:ext cx="1948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&lt; 3 &gt;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Strict Quality</a:t>
            </a:r>
            <a:r>
              <a:rPr sz="12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Control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9705" y="5470525"/>
            <a:ext cx="20662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100% Electronic</a:t>
            </a:r>
            <a:r>
              <a:rPr sz="1200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detection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Pinholes detection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Air charging</a:t>
            </a:r>
            <a:r>
              <a:rPr sz="1200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detection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Ageing resistance</a:t>
            </a:r>
            <a:r>
              <a:rPr sz="1200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detection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13550" y="5620384"/>
            <a:ext cx="18122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Arial" panose="020B0604020202020204"/>
                <a:cs typeface="Arial" panose="020B0604020202020204"/>
              </a:rPr>
              <a:t>&lt; 4 &gt;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Packaging</a:t>
            </a:r>
            <a:r>
              <a:rPr sz="1200" b="1" i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Process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3550" y="5986145"/>
            <a:ext cx="418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Highly automated equipment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/>
              <a:buChar char=""/>
              <a:tabLst>
                <a:tab pos="184150" algn="l"/>
              </a:tabLst>
            </a:pPr>
            <a:r>
              <a:rPr sz="1200" i="1" spc="-5" dirty="0">
                <a:latin typeface="Arial" panose="020B0604020202020204"/>
                <a:cs typeface="Arial" panose="020B0604020202020204"/>
              </a:rPr>
              <a:t>Automatic identification and excluding of defective</a:t>
            </a:r>
            <a:r>
              <a:rPr sz="1200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200" i="1" spc="-5" dirty="0">
                <a:latin typeface="Arial" panose="020B0604020202020204"/>
                <a:cs typeface="Arial" panose="020B0604020202020204"/>
              </a:rPr>
              <a:t>products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6976" y="3407664"/>
            <a:ext cx="2497836" cy="147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7700" y="1836420"/>
            <a:ext cx="2471928" cy="148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7700" y="3407664"/>
            <a:ext cx="2471928" cy="147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6976" y="1836420"/>
            <a:ext cx="2497836" cy="1501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57900" y="3867911"/>
            <a:ext cx="2846831" cy="1615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62643" y="3883152"/>
            <a:ext cx="2819400" cy="1601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68311" y="1577339"/>
            <a:ext cx="3752088" cy="2235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955" y="1209039"/>
            <a:ext cx="3141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latin typeface="Arial" panose="020B0604020202020204"/>
                <a:cs typeface="Arial" panose="020B0604020202020204"/>
              </a:rPr>
              <a:t>World-Leading </a:t>
            </a:r>
            <a:r>
              <a:rPr sz="2000" b="1" i="1" dirty="0">
                <a:latin typeface="Arial" panose="020B0604020202020204"/>
                <a:cs typeface="Arial" panose="020B0604020202020204"/>
              </a:rPr>
              <a:t>R&amp;D</a:t>
            </a:r>
            <a:r>
              <a:rPr sz="2000" b="1" i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25" dirty="0">
                <a:latin typeface="Arial" panose="020B0604020202020204"/>
                <a:cs typeface="Arial" panose="020B0604020202020204"/>
              </a:rPr>
              <a:t>Team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5730" y="4081145"/>
            <a:ext cx="234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 panose="020B0604020202020204"/>
                <a:cs typeface="Arial" panose="020B0604020202020204"/>
              </a:rPr>
              <a:t>Mr.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Andre</a:t>
            </a:r>
            <a:r>
              <a:rPr sz="12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Geim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“The Father of</a:t>
            </a:r>
            <a:r>
              <a:rPr sz="12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Graphene”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Nobel Prize Winner in</a:t>
            </a:r>
            <a:r>
              <a:rPr sz="12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Physics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7892" y="1682495"/>
            <a:ext cx="4218432" cy="237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75759" y="4285488"/>
            <a:ext cx="4075176" cy="228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1980" y="1915667"/>
            <a:ext cx="2991611" cy="437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87740" y="3936491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262127" y="348996"/>
                </a:moveTo>
                <a:lnTo>
                  <a:pt x="88391" y="348996"/>
                </a:lnTo>
                <a:lnTo>
                  <a:pt x="88391" y="338328"/>
                </a:lnTo>
                <a:lnTo>
                  <a:pt x="262127" y="338328"/>
                </a:lnTo>
                <a:lnTo>
                  <a:pt x="262127" y="348996"/>
                </a:lnTo>
                <a:close/>
              </a:path>
              <a:path w="349250" h="349250">
                <a:moveTo>
                  <a:pt x="262127" y="326136"/>
                </a:moveTo>
                <a:lnTo>
                  <a:pt x="88391" y="326136"/>
                </a:lnTo>
                <a:lnTo>
                  <a:pt x="88391" y="304800"/>
                </a:lnTo>
                <a:lnTo>
                  <a:pt x="262127" y="304800"/>
                </a:lnTo>
                <a:lnTo>
                  <a:pt x="262127" y="326136"/>
                </a:lnTo>
                <a:close/>
              </a:path>
              <a:path w="349250" h="349250">
                <a:moveTo>
                  <a:pt x="348995" y="173736"/>
                </a:moveTo>
                <a:lnTo>
                  <a:pt x="0" y="173736"/>
                </a:lnTo>
                <a:lnTo>
                  <a:pt x="175259" y="0"/>
                </a:lnTo>
                <a:lnTo>
                  <a:pt x="348995" y="173736"/>
                </a:lnTo>
                <a:close/>
              </a:path>
              <a:path w="349250" h="349250">
                <a:moveTo>
                  <a:pt x="262127" y="294132"/>
                </a:moveTo>
                <a:lnTo>
                  <a:pt x="88391" y="294132"/>
                </a:lnTo>
                <a:lnTo>
                  <a:pt x="88391" y="173736"/>
                </a:lnTo>
                <a:lnTo>
                  <a:pt x="262127" y="173736"/>
                </a:lnTo>
                <a:lnTo>
                  <a:pt x="262127" y="294132"/>
                </a:lnTo>
                <a:close/>
              </a:path>
            </a:pathLst>
          </a:custGeom>
          <a:solidFill>
            <a:srgbClr val="00B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73046" y="3927386"/>
            <a:ext cx="379730" cy="364490"/>
          </a:xfrm>
          <a:custGeom>
            <a:avLst/>
            <a:gdLst/>
            <a:ahLst/>
            <a:cxnLst/>
            <a:rect l="l" t="t" r="r" b="b"/>
            <a:pathLst>
              <a:path w="379729" h="364489">
                <a:moveTo>
                  <a:pt x="96126" y="189636"/>
                </a:moveTo>
                <a:lnTo>
                  <a:pt x="0" y="189636"/>
                </a:lnTo>
                <a:lnTo>
                  <a:pt x="189636" y="0"/>
                </a:lnTo>
                <a:lnTo>
                  <a:pt x="203111" y="13474"/>
                </a:lnTo>
                <a:lnTo>
                  <a:pt x="185140" y="13474"/>
                </a:lnTo>
                <a:lnTo>
                  <a:pt x="189630" y="17964"/>
                </a:lnTo>
                <a:lnTo>
                  <a:pt x="30669" y="176936"/>
                </a:lnTo>
                <a:lnTo>
                  <a:pt x="15328" y="176936"/>
                </a:lnTo>
                <a:lnTo>
                  <a:pt x="19824" y="187782"/>
                </a:lnTo>
                <a:lnTo>
                  <a:pt x="96126" y="187782"/>
                </a:lnTo>
                <a:lnTo>
                  <a:pt x="96126" y="189636"/>
                </a:lnTo>
                <a:close/>
              </a:path>
              <a:path w="379729" h="364489">
                <a:moveTo>
                  <a:pt x="189630" y="17964"/>
                </a:moveTo>
                <a:lnTo>
                  <a:pt x="185140" y="13474"/>
                </a:lnTo>
                <a:lnTo>
                  <a:pt x="194119" y="13474"/>
                </a:lnTo>
                <a:lnTo>
                  <a:pt x="189630" y="17964"/>
                </a:lnTo>
                <a:close/>
              </a:path>
              <a:path w="379729" h="364489">
                <a:moveTo>
                  <a:pt x="359448" y="187782"/>
                </a:moveTo>
                <a:lnTo>
                  <a:pt x="189630" y="17964"/>
                </a:lnTo>
                <a:lnTo>
                  <a:pt x="194119" y="13474"/>
                </a:lnTo>
                <a:lnTo>
                  <a:pt x="203111" y="13474"/>
                </a:lnTo>
                <a:lnTo>
                  <a:pt x="366572" y="176936"/>
                </a:lnTo>
                <a:lnTo>
                  <a:pt x="363943" y="176936"/>
                </a:lnTo>
                <a:lnTo>
                  <a:pt x="359448" y="187782"/>
                </a:lnTo>
                <a:close/>
              </a:path>
              <a:path w="379729" h="364489">
                <a:moveTo>
                  <a:pt x="19824" y="187782"/>
                </a:moveTo>
                <a:lnTo>
                  <a:pt x="15328" y="176936"/>
                </a:lnTo>
                <a:lnTo>
                  <a:pt x="30669" y="176936"/>
                </a:lnTo>
                <a:lnTo>
                  <a:pt x="19824" y="187782"/>
                </a:lnTo>
                <a:close/>
              </a:path>
              <a:path w="379729" h="364489">
                <a:moveTo>
                  <a:pt x="96126" y="187782"/>
                </a:moveTo>
                <a:lnTo>
                  <a:pt x="19824" y="187782"/>
                </a:lnTo>
                <a:lnTo>
                  <a:pt x="30669" y="176936"/>
                </a:lnTo>
                <a:lnTo>
                  <a:pt x="108826" y="176936"/>
                </a:lnTo>
                <a:lnTo>
                  <a:pt x="108826" y="183286"/>
                </a:lnTo>
                <a:lnTo>
                  <a:pt x="96126" y="183286"/>
                </a:lnTo>
                <a:lnTo>
                  <a:pt x="96126" y="187782"/>
                </a:lnTo>
                <a:close/>
              </a:path>
              <a:path w="379729" h="364489">
                <a:moveTo>
                  <a:pt x="270433" y="303123"/>
                </a:moveTo>
                <a:lnTo>
                  <a:pt x="270433" y="176936"/>
                </a:lnTo>
                <a:lnTo>
                  <a:pt x="348602" y="176936"/>
                </a:lnTo>
                <a:lnTo>
                  <a:pt x="354952" y="183286"/>
                </a:lnTo>
                <a:lnTo>
                  <a:pt x="283133" y="183286"/>
                </a:lnTo>
                <a:lnTo>
                  <a:pt x="276783" y="189636"/>
                </a:lnTo>
                <a:lnTo>
                  <a:pt x="283133" y="189636"/>
                </a:lnTo>
                <a:lnTo>
                  <a:pt x="283133" y="296773"/>
                </a:lnTo>
                <a:lnTo>
                  <a:pt x="276783" y="296773"/>
                </a:lnTo>
                <a:lnTo>
                  <a:pt x="270433" y="303123"/>
                </a:lnTo>
                <a:close/>
              </a:path>
              <a:path w="379729" h="364489">
                <a:moveTo>
                  <a:pt x="377418" y="187782"/>
                </a:moveTo>
                <a:lnTo>
                  <a:pt x="359448" y="187782"/>
                </a:lnTo>
                <a:lnTo>
                  <a:pt x="363943" y="176936"/>
                </a:lnTo>
                <a:lnTo>
                  <a:pt x="366572" y="176936"/>
                </a:lnTo>
                <a:lnTo>
                  <a:pt x="377418" y="187782"/>
                </a:lnTo>
                <a:close/>
              </a:path>
              <a:path w="379729" h="364489">
                <a:moveTo>
                  <a:pt x="283133" y="363943"/>
                </a:moveTo>
                <a:lnTo>
                  <a:pt x="96126" y="363943"/>
                </a:lnTo>
                <a:lnTo>
                  <a:pt x="96126" y="183286"/>
                </a:lnTo>
                <a:lnTo>
                  <a:pt x="102476" y="189636"/>
                </a:lnTo>
                <a:lnTo>
                  <a:pt x="108826" y="189636"/>
                </a:lnTo>
                <a:lnTo>
                  <a:pt x="108826" y="296773"/>
                </a:lnTo>
                <a:lnTo>
                  <a:pt x="102476" y="296773"/>
                </a:lnTo>
                <a:lnTo>
                  <a:pt x="108826" y="303123"/>
                </a:lnTo>
                <a:lnTo>
                  <a:pt x="283133" y="303123"/>
                </a:lnTo>
                <a:lnTo>
                  <a:pt x="283133" y="314020"/>
                </a:lnTo>
                <a:lnTo>
                  <a:pt x="108826" y="314020"/>
                </a:lnTo>
                <a:lnTo>
                  <a:pt x="102476" y="320370"/>
                </a:lnTo>
                <a:lnTo>
                  <a:pt x="108826" y="320370"/>
                </a:lnTo>
                <a:lnTo>
                  <a:pt x="108826" y="329450"/>
                </a:lnTo>
                <a:lnTo>
                  <a:pt x="102476" y="329450"/>
                </a:lnTo>
                <a:lnTo>
                  <a:pt x="108826" y="335800"/>
                </a:lnTo>
                <a:lnTo>
                  <a:pt x="283133" y="335800"/>
                </a:lnTo>
                <a:lnTo>
                  <a:pt x="283133" y="346697"/>
                </a:lnTo>
                <a:lnTo>
                  <a:pt x="108826" y="346697"/>
                </a:lnTo>
                <a:lnTo>
                  <a:pt x="104279" y="351243"/>
                </a:lnTo>
                <a:lnTo>
                  <a:pt x="102476" y="351243"/>
                </a:lnTo>
                <a:lnTo>
                  <a:pt x="103377" y="352145"/>
                </a:lnTo>
                <a:lnTo>
                  <a:pt x="102476" y="353047"/>
                </a:lnTo>
                <a:lnTo>
                  <a:pt x="104279" y="353047"/>
                </a:lnTo>
                <a:lnTo>
                  <a:pt x="108826" y="357593"/>
                </a:lnTo>
                <a:lnTo>
                  <a:pt x="283133" y="357593"/>
                </a:lnTo>
                <a:lnTo>
                  <a:pt x="283133" y="363943"/>
                </a:lnTo>
                <a:close/>
              </a:path>
              <a:path w="379729" h="364489">
                <a:moveTo>
                  <a:pt x="108826" y="189636"/>
                </a:moveTo>
                <a:lnTo>
                  <a:pt x="102476" y="189636"/>
                </a:lnTo>
                <a:lnTo>
                  <a:pt x="96126" y="183286"/>
                </a:lnTo>
                <a:lnTo>
                  <a:pt x="108826" y="183286"/>
                </a:lnTo>
                <a:lnTo>
                  <a:pt x="108826" y="189636"/>
                </a:lnTo>
                <a:close/>
              </a:path>
              <a:path w="379729" h="364489">
                <a:moveTo>
                  <a:pt x="283133" y="189636"/>
                </a:moveTo>
                <a:lnTo>
                  <a:pt x="276783" y="189636"/>
                </a:lnTo>
                <a:lnTo>
                  <a:pt x="283133" y="183286"/>
                </a:lnTo>
                <a:lnTo>
                  <a:pt x="283133" y="189636"/>
                </a:lnTo>
                <a:close/>
              </a:path>
              <a:path w="379729" h="364489">
                <a:moveTo>
                  <a:pt x="379272" y="189636"/>
                </a:moveTo>
                <a:lnTo>
                  <a:pt x="283133" y="189636"/>
                </a:lnTo>
                <a:lnTo>
                  <a:pt x="283133" y="183286"/>
                </a:lnTo>
                <a:lnTo>
                  <a:pt x="354952" y="183286"/>
                </a:lnTo>
                <a:lnTo>
                  <a:pt x="359448" y="187782"/>
                </a:lnTo>
                <a:lnTo>
                  <a:pt x="377418" y="187782"/>
                </a:lnTo>
                <a:lnTo>
                  <a:pt x="379272" y="189636"/>
                </a:lnTo>
                <a:close/>
              </a:path>
              <a:path w="379729" h="364489">
                <a:moveTo>
                  <a:pt x="108826" y="303123"/>
                </a:moveTo>
                <a:lnTo>
                  <a:pt x="102476" y="296773"/>
                </a:lnTo>
                <a:lnTo>
                  <a:pt x="108826" y="296773"/>
                </a:lnTo>
                <a:lnTo>
                  <a:pt x="108826" y="303123"/>
                </a:lnTo>
                <a:close/>
              </a:path>
              <a:path w="379729" h="364489">
                <a:moveTo>
                  <a:pt x="270433" y="303123"/>
                </a:moveTo>
                <a:lnTo>
                  <a:pt x="108826" y="303123"/>
                </a:lnTo>
                <a:lnTo>
                  <a:pt x="108826" y="296773"/>
                </a:lnTo>
                <a:lnTo>
                  <a:pt x="270433" y="296773"/>
                </a:lnTo>
                <a:lnTo>
                  <a:pt x="270433" y="303123"/>
                </a:lnTo>
                <a:close/>
              </a:path>
              <a:path w="379729" h="364489">
                <a:moveTo>
                  <a:pt x="283133" y="303123"/>
                </a:moveTo>
                <a:lnTo>
                  <a:pt x="270433" y="303123"/>
                </a:lnTo>
                <a:lnTo>
                  <a:pt x="276783" y="296773"/>
                </a:lnTo>
                <a:lnTo>
                  <a:pt x="283133" y="296773"/>
                </a:lnTo>
                <a:lnTo>
                  <a:pt x="283133" y="303123"/>
                </a:lnTo>
                <a:close/>
              </a:path>
              <a:path w="379729" h="364489">
                <a:moveTo>
                  <a:pt x="108826" y="320370"/>
                </a:moveTo>
                <a:lnTo>
                  <a:pt x="102476" y="320370"/>
                </a:lnTo>
                <a:lnTo>
                  <a:pt x="108826" y="314020"/>
                </a:lnTo>
                <a:lnTo>
                  <a:pt x="108826" y="320370"/>
                </a:lnTo>
                <a:close/>
              </a:path>
              <a:path w="379729" h="364489">
                <a:moveTo>
                  <a:pt x="270433" y="320370"/>
                </a:moveTo>
                <a:lnTo>
                  <a:pt x="108826" y="320370"/>
                </a:lnTo>
                <a:lnTo>
                  <a:pt x="108826" y="314020"/>
                </a:lnTo>
                <a:lnTo>
                  <a:pt x="270433" y="314020"/>
                </a:lnTo>
                <a:lnTo>
                  <a:pt x="270433" y="320370"/>
                </a:lnTo>
                <a:close/>
              </a:path>
              <a:path w="379729" h="364489">
                <a:moveTo>
                  <a:pt x="270433" y="335800"/>
                </a:moveTo>
                <a:lnTo>
                  <a:pt x="270433" y="314020"/>
                </a:lnTo>
                <a:lnTo>
                  <a:pt x="276783" y="320370"/>
                </a:lnTo>
                <a:lnTo>
                  <a:pt x="283133" y="320370"/>
                </a:lnTo>
                <a:lnTo>
                  <a:pt x="283133" y="329450"/>
                </a:lnTo>
                <a:lnTo>
                  <a:pt x="276783" y="329450"/>
                </a:lnTo>
                <a:lnTo>
                  <a:pt x="270433" y="335800"/>
                </a:lnTo>
                <a:close/>
              </a:path>
              <a:path w="379729" h="364489">
                <a:moveTo>
                  <a:pt x="283133" y="320370"/>
                </a:moveTo>
                <a:lnTo>
                  <a:pt x="276783" y="320370"/>
                </a:lnTo>
                <a:lnTo>
                  <a:pt x="270433" y="314020"/>
                </a:lnTo>
                <a:lnTo>
                  <a:pt x="283133" y="314020"/>
                </a:lnTo>
                <a:lnTo>
                  <a:pt x="283133" y="320370"/>
                </a:lnTo>
                <a:close/>
              </a:path>
              <a:path w="379729" h="364489">
                <a:moveTo>
                  <a:pt x="108826" y="335800"/>
                </a:moveTo>
                <a:lnTo>
                  <a:pt x="102476" y="329450"/>
                </a:lnTo>
                <a:lnTo>
                  <a:pt x="108826" y="329450"/>
                </a:lnTo>
                <a:lnTo>
                  <a:pt x="108826" y="335800"/>
                </a:lnTo>
                <a:close/>
              </a:path>
              <a:path w="379729" h="364489">
                <a:moveTo>
                  <a:pt x="270433" y="335800"/>
                </a:moveTo>
                <a:lnTo>
                  <a:pt x="108826" y="335800"/>
                </a:lnTo>
                <a:lnTo>
                  <a:pt x="108826" y="329450"/>
                </a:lnTo>
                <a:lnTo>
                  <a:pt x="270433" y="329450"/>
                </a:lnTo>
                <a:lnTo>
                  <a:pt x="270433" y="335800"/>
                </a:lnTo>
                <a:close/>
              </a:path>
              <a:path w="379729" h="364489">
                <a:moveTo>
                  <a:pt x="283133" y="335800"/>
                </a:moveTo>
                <a:lnTo>
                  <a:pt x="270433" y="335800"/>
                </a:lnTo>
                <a:lnTo>
                  <a:pt x="276783" y="329450"/>
                </a:lnTo>
                <a:lnTo>
                  <a:pt x="283133" y="329450"/>
                </a:lnTo>
                <a:lnTo>
                  <a:pt x="283133" y="335800"/>
                </a:lnTo>
                <a:close/>
              </a:path>
              <a:path w="379729" h="364489">
                <a:moveTo>
                  <a:pt x="108826" y="357593"/>
                </a:moveTo>
                <a:lnTo>
                  <a:pt x="103377" y="352145"/>
                </a:lnTo>
                <a:lnTo>
                  <a:pt x="108826" y="346697"/>
                </a:lnTo>
                <a:lnTo>
                  <a:pt x="108826" y="357593"/>
                </a:lnTo>
                <a:close/>
              </a:path>
              <a:path w="379729" h="364489">
                <a:moveTo>
                  <a:pt x="270433" y="357593"/>
                </a:moveTo>
                <a:lnTo>
                  <a:pt x="108826" y="357593"/>
                </a:lnTo>
                <a:lnTo>
                  <a:pt x="108826" y="346697"/>
                </a:lnTo>
                <a:lnTo>
                  <a:pt x="270433" y="346697"/>
                </a:lnTo>
                <a:lnTo>
                  <a:pt x="270433" y="357593"/>
                </a:lnTo>
                <a:close/>
              </a:path>
              <a:path w="379729" h="364489">
                <a:moveTo>
                  <a:pt x="270433" y="357593"/>
                </a:moveTo>
                <a:lnTo>
                  <a:pt x="270433" y="346697"/>
                </a:lnTo>
                <a:lnTo>
                  <a:pt x="275882" y="352145"/>
                </a:lnTo>
                <a:lnTo>
                  <a:pt x="270433" y="357593"/>
                </a:lnTo>
                <a:close/>
              </a:path>
              <a:path w="379729" h="364489">
                <a:moveTo>
                  <a:pt x="275882" y="352145"/>
                </a:moveTo>
                <a:lnTo>
                  <a:pt x="270433" y="346697"/>
                </a:lnTo>
                <a:lnTo>
                  <a:pt x="283133" y="346697"/>
                </a:lnTo>
                <a:lnTo>
                  <a:pt x="283133" y="351243"/>
                </a:lnTo>
                <a:lnTo>
                  <a:pt x="276783" y="351243"/>
                </a:lnTo>
                <a:lnTo>
                  <a:pt x="275882" y="352145"/>
                </a:lnTo>
                <a:close/>
              </a:path>
              <a:path w="379729" h="364489">
                <a:moveTo>
                  <a:pt x="103377" y="352145"/>
                </a:moveTo>
                <a:lnTo>
                  <a:pt x="102476" y="351243"/>
                </a:lnTo>
                <a:lnTo>
                  <a:pt x="104279" y="351243"/>
                </a:lnTo>
                <a:lnTo>
                  <a:pt x="103377" y="352145"/>
                </a:lnTo>
                <a:close/>
              </a:path>
              <a:path w="379729" h="364489">
                <a:moveTo>
                  <a:pt x="283133" y="353047"/>
                </a:moveTo>
                <a:lnTo>
                  <a:pt x="276783" y="353047"/>
                </a:lnTo>
                <a:lnTo>
                  <a:pt x="275882" y="352145"/>
                </a:lnTo>
                <a:lnTo>
                  <a:pt x="276783" y="351243"/>
                </a:lnTo>
                <a:lnTo>
                  <a:pt x="283133" y="351243"/>
                </a:lnTo>
                <a:lnTo>
                  <a:pt x="283133" y="353047"/>
                </a:lnTo>
                <a:close/>
              </a:path>
              <a:path w="379729" h="364489">
                <a:moveTo>
                  <a:pt x="104279" y="353047"/>
                </a:moveTo>
                <a:lnTo>
                  <a:pt x="102476" y="353047"/>
                </a:lnTo>
                <a:lnTo>
                  <a:pt x="103377" y="352145"/>
                </a:lnTo>
                <a:lnTo>
                  <a:pt x="104279" y="353047"/>
                </a:lnTo>
                <a:close/>
              </a:path>
              <a:path w="379729" h="364489">
                <a:moveTo>
                  <a:pt x="283133" y="357593"/>
                </a:moveTo>
                <a:lnTo>
                  <a:pt x="270433" y="357593"/>
                </a:lnTo>
                <a:lnTo>
                  <a:pt x="275882" y="352145"/>
                </a:lnTo>
                <a:lnTo>
                  <a:pt x="276783" y="353047"/>
                </a:lnTo>
                <a:lnTo>
                  <a:pt x="283133" y="353047"/>
                </a:lnTo>
                <a:lnTo>
                  <a:pt x="283133" y="357593"/>
                </a:lnTo>
                <a:close/>
              </a:path>
            </a:pathLst>
          </a:custGeom>
          <a:solidFill>
            <a:srgbClr val="00B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59469" y="5135879"/>
            <a:ext cx="25349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 panose="020B0604020202020204"/>
                <a:cs typeface="Arial" panose="020B0604020202020204"/>
              </a:rPr>
              <a:t>Dr.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Mizhou</a:t>
            </a:r>
            <a:r>
              <a:rPr sz="1200" b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Hui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98450" marR="508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Researcher of Chinese</a:t>
            </a:r>
            <a:r>
              <a:rPr sz="12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Academy  of Sciences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Chief Scientist at Hainuo</a:t>
            </a:r>
            <a:r>
              <a:rPr sz="12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Group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Multiple Invention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Patents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4716" y="52425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365759" y="274319"/>
                </a:moveTo>
                <a:lnTo>
                  <a:pt x="355091" y="274319"/>
                </a:lnTo>
                <a:lnTo>
                  <a:pt x="355091" y="91439"/>
                </a:lnTo>
                <a:lnTo>
                  <a:pt x="365759" y="91439"/>
                </a:lnTo>
                <a:lnTo>
                  <a:pt x="365759" y="274319"/>
                </a:lnTo>
                <a:close/>
              </a:path>
              <a:path w="365759" h="365760">
                <a:moveTo>
                  <a:pt x="342900" y="274319"/>
                </a:moveTo>
                <a:lnTo>
                  <a:pt x="320039" y="274319"/>
                </a:lnTo>
                <a:lnTo>
                  <a:pt x="320039" y="91439"/>
                </a:lnTo>
                <a:lnTo>
                  <a:pt x="342900" y="91439"/>
                </a:lnTo>
                <a:lnTo>
                  <a:pt x="342900" y="274319"/>
                </a:lnTo>
                <a:close/>
              </a:path>
              <a:path w="365759" h="365760">
                <a:moveTo>
                  <a:pt x="182879" y="365760"/>
                </a:moveTo>
                <a:lnTo>
                  <a:pt x="0" y="182879"/>
                </a:lnTo>
                <a:lnTo>
                  <a:pt x="182879" y="0"/>
                </a:lnTo>
                <a:lnTo>
                  <a:pt x="182879" y="91439"/>
                </a:lnTo>
                <a:lnTo>
                  <a:pt x="309372" y="91439"/>
                </a:lnTo>
                <a:lnTo>
                  <a:pt x="309372" y="274319"/>
                </a:lnTo>
                <a:lnTo>
                  <a:pt x="182879" y="274319"/>
                </a:lnTo>
                <a:lnTo>
                  <a:pt x="182879" y="365760"/>
                </a:lnTo>
                <a:close/>
              </a:path>
            </a:pathLst>
          </a:custGeom>
          <a:solidFill>
            <a:srgbClr val="00B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05356" y="5227230"/>
            <a:ext cx="382270" cy="397510"/>
          </a:xfrm>
          <a:custGeom>
            <a:avLst/>
            <a:gdLst/>
            <a:ahLst/>
            <a:cxnLst/>
            <a:rect l="l" t="t" r="r" b="b"/>
            <a:pathLst>
              <a:path w="382270" h="397510">
                <a:moveTo>
                  <a:pt x="198526" y="397052"/>
                </a:moveTo>
                <a:lnTo>
                  <a:pt x="0" y="198526"/>
                </a:lnTo>
                <a:lnTo>
                  <a:pt x="198526" y="0"/>
                </a:lnTo>
                <a:lnTo>
                  <a:pt x="198526" y="15328"/>
                </a:lnTo>
                <a:lnTo>
                  <a:pt x="185826" y="15328"/>
                </a:lnTo>
                <a:lnTo>
                  <a:pt x="185826" y="30658"/>
                </a:lnTo>
                <a:lnTo>
                  <a:pt x="22465" y="194030"/>
                </a:lnTo>
                <a:lnTo>
                  <a:pt x="13474" y="194030"/>
                </a:lnTo>
                <a:lnTo>
                  <a:pt x="13474" y="203022"/>
                </a:lnTo>
                <a:lnTo>
                  <a:pt x="22465" y="203022"/>
                </a:lnTo>
                <a:lnTo>
                  <a:pt x="185826" y="366394"/>
                </a:lnTo>
                <a:lnTo>
                  <a:pt x="185826" y="381723"/>
                </a:lnTo>
                <a:lnTo>
                  <a:pt x="198526" y="381723"/>
                </a:lnTo>
                <a:lnTo>
                  <a:pt x="198526" y="397052"/>
                </a:lnTo>
                <a:close/>
              </a:path>
              <a:path w="382270" h="397510">
                <a:moveTo>
                  <a:pt x="185826" y="30658"/>
                </a:moveTo>
                <a:lnTo>
                  <a:pt x="185826" y="15328"/>
                </a:lnTo>
                <a:lnTo>
                  <a:pt x="196659" y="19824"/>
                </a:lnTo>
                <a:lnTo>
                  <a:pt x="185826" y="30658"/>
                </a:lnTo>
                <a:close/>
              </a:path>
              <a:path w="382270" h="397510">
                <a:moveTo>
                  <a:pt x="311772" y="113271"/>
                </a:moveTo>
                <a:lnTo>
                  <a:pt x="185826" y="113271"/>
                </a:lnTo>
                <a:lnTo>
                  <a:pt x="185826" y="30658"/>
                </a:lnTo>
                <a:lnTo>
                  <a:pt x="196659" y="19824"/>
                </a:lnTo>
                <a:lnTo>
                  <a:pt x="185826" y="15328"/>
                </a:lnTo>
                <a:lnTo>
                  <a:pt x="198526" y="15328"/>
                </a:lnTo>
                <a:lnTo>
                  <a:pt x="198526" y="100571"/>
                </a:lnTo>
                <a:lnTo>
                  <a:pt x="192176" y="100571"/>
                </a:lnTo>
                <a:lnTo>
                  <a:pt x="198526" y="106921"/>
                </a:lnTo>
                <a:lnTo>
                  <a:pt x="311772" y="106921"/>
                </a:lnTo>
                <a:lnTo>
                  <a:pt x="311772" y="113271"/>
                </a:lnTo>
                <a:close/>
              </a:path>
              <a:path w="382270" h="397510">
                <a:moveTo>
                  <a:pt x="198526" y="106921"/>
                </a:moveTo>
                <a:lnTo>
                  <a:pt x="192176" y="100571"/>
                </a:lnTo>
                <a:lnTo>
                  <a:pt x="198526" y="100571"/>
                </a:lnTo>
                <a:lnTo>
                  <a:pt x="198526" y="106921"/>
                </a:lnTo>
                <a:close/>
              </a:path>
              <a:path w="382270" h="397510">
                <a:moveTo>
                  <a:pt x="323227" y="113271"/>
                </a:moveTo>
                <a:lnTo>
                  <a:pt x="318122" y="113271"/>
                </a:lnTo>
                <a:lnTo>
                  <a:pt x="311772" y="106921"/>
                </a:lnTo>
                <a:lnTo>
                  <a:pt x="198526" y="106921"/>
                </a:lnTo>
                <a:lnTo>
                  <a:pt x="198526" y="100571"/>
                </a:lnTo>
                <a:lnTo>
                  <a:pt x="323227" y="100571"/>
                </a:lnTo>
                <a:lnTo>
                  <a:pt x="323227" y="113271"/>
                </a:lnTo>
                <a:close/>
              </a:path>
              <a:path w="382270" h="397510">
                <a:moveTo>
                  <a:pt x="324472" y="296481"/>
                </a:moveTo>
                <a:lnTo>
                  <a:pt x="323227" y="296481"/>
                </a:lnTo>
                <a:lnTo>
                  <a:pt x="323227" y="100571"/>
                </a:lnTo>
                <a:lnTo>
                  <a:pt x="324472" y="100571"/>
                </a:lnTo>
                <a:lnTo>
                  <a:pt x="324472" y="296481"/>
                </a:lnTo>
                <a:close/>
              </a:path>
              <a:path w="382270" h="397510">
                <a:moveTo>
                  <a:pt x="357568" y="296481"/>
                </a:moveTo>
                <a:lnTo>
                  <a:pt x="324472" y="296481"/>
                </a:lnTo>
                <a:lnTo>
                  <a:pt x="324472" y="100571"/>
                </a:lnTo>
                <a:lnTo>
                  <a:pt x="357568" y="100571"/>
                </a:lnTo>
                <a:lnTo>
                  <a:pt x="357568" y="106921"/>
                </a:lnTo>
                <a:lnTo>
                  <a:pt x="335927" y="106921"/>
                </a:lnTo>
                <a:lnTo>
                  <a:pt x="329577" y="113271"/>
                </a:lnTo>
                <a:lnTo>
                  <a:pt x="335927" y="113271"/>
                </a:lnTo>
                <a:lnTo>
                  <a:pt x="335927" y="283781"/>
                </a:lnTo>
                <a:lnTo>
                  <a:pt x="329577" y="283781"/>
                </a:lnTo>
                <a:lnTo>
                  <a:pt x="335927" y="290131"/>
                </a:lnTo>
                <a:lnTo>
                  <a:pt x="357568" y="290131"/>
                </a:lnTo>
                <a:lnTo>
                  <a:pt x="357568" y="296481"/>
                </a:lnTo>
                <a:close/>
              </a:path>
              <a:path w="382270" h="397510">
                <a:moveTo>
                  <a:pt x="358825" y="296481"/>
                </a:moveTo>
                <a:lnTo>
                  <a:pt x="357568" y="296481"/>
                </a:lnTo>
                <a:lnTo>
                  <a:pt x="357568" y="100571"/>
                </a:lnTo>
                <a:lnTo>
                  <a:pt x="358825" y="100571"/>
                </a:lnTo>
                <a:lnTo>
                  <a:pt x="358825" y="296481"/>
                </a:lnTo>
                <a:close/>
              </a:path>
              <a:path w="382270" h="397510">
                <a:moveTo>
                  <a:pt x="381723" y="296481"/>
                </a:moveTo>
                <a:lnTo>
                  <a:pt x="358825" y="296481"/>
                </a:lnTo>
                <a:lnTo>
                  <a:pt x="358825" y="100571"/>
                </a:lnTo>
                <a:lnTo>
                  <a:pt x="381723" y="100571"/>
                </a:lnTo>
                <a:lnTo>
                  <a:pt x="381723" y="106921"/>
                </a:lnTo>
                <a:lnTo>
                  <a:pt x="369023" y="106921"/>
                </a:lnTo>
                <a:lnTo>
                  <a:pt x="369023" y="108165"/>
                </a:lnTo>
                <a:lnTo>
                  <a:pt x="363918" y="113271"/>
                </a:lnTo>
                <a:lnTo>
                  <a:pt x="369023" y="113271"/>
                </a:lnTo>
                <a:lnTo>
                  <a:pt x="369023" y="283781"/>
                </a:lnTo>
                <a:lnTo>
                  <a:pt x="363918" y="283781"/>
                </a:lnTo>
                <a:lnTo>
                  <a:pt x="369023" y="288886"/>
                </a:lnTo>
                <a:lnTo>
                  <a:pt x="369023" y="290131"/>
                </a:lnTo>
                <a:lnTo>
                  <a:pt x="381723" y="290131"/>
                </a:lnTo>
                <a:lnTo>
                  <a:pt x="381723" y="296481"/>
                </a:lnTo>
                <a:close/>
              </a:path>
              <a:path w="382270" h="397510">
                <a:moveTo>
                  <a:pt x="311772" y="290131"/>
                </a:moveTo>
                <a:lnTo>
                  <a:pt x="311772" y="106921"/>
                </a:lnTo>
                <a:lnTo>
                  <a:pt x="318122" y="113271"/>
                </a:lnTo>
                <a:lnTo>
                  <a:pt x="323227" y="113271"/>
                </a:lnTo>
                <a:lnTo>
                  <a:pt x="323227" y="283781"/>
                </a:lnTo>
                <a:lnTo>
                  <a:pt x="318122" y="283781"/>
                </a:lnTo>
                <a:lnTo>
                  <a:pt x="311772" y="290131"/>
                </a:lnTo>
                <a:close/>
              </a:path>
              <a:path w="382270" h="397510">
                <a:moveTo>
                  <a:pt x="335927" y="113271"/>
                </a:moveTo>
                <a:lnTo>
                  <a:pt x="329577" y="113271"/>
                </a:lnTo>
                <a:lnTo>
                  <a:pt x="335927" y="106921"/>
                </a:lnTo>
                <a:lnTo>
                  <a:pt x="335927" y="113271"/>
                </a:lnTo>
                <a:close/>
              </a:path>
              <a:path w="382270" h="397510">
                <a:moveTo>
                  <a:pt x="346125" y="113271"/>
                </a:moveTo>
                <a:lnTo>
                  <a:pt x="335927" y="113271"/>
                </a:lnTo>
                <a:lnTo>
                  <a:pt x="335927" y="106921"/>
                </a:lnTo>
                <a:lnTo>
                  <a:pt x="346125" y="106921"/>
                </a:lnTo>
                <a:lnTo>
                  <a:pt x="346125" y="113271"/>
                </a:lnTo>
                <a:close/>
              </a:path>
              <a:path w="382270" h="397510">
                <a:moveTo>
                  <a:pt x="346125" y="290131"/>
                </a:moveTo>
                <a:lnTo>
                  <a:pt x="346125" y="106921"/>
                </a:lnTo>
                <a:lnTo>
                  <a:pt x="352475" y="113271"/>
                </a:lnTo>
                <a:lnTo>
                  <a:pt x="357568" y="113271"/>
                </a:lnTo>
                <a:lnTo>
                  <a:pt x="357568" y="283781"/>
                </a:lnTo>
                <a:lnTo>
                  <a:pt x="352475" y="283781"/>
                </a:lnTo>
                <a:lnTo>
                  <a:pt x="346125" y="290131"/>
                </a:lnTo>
                <a:close/>
              </a:path>
              <a:path w="382270" h="397510">
                <a:moveTo>
                  <a:pt x="357568" y="113271"/>
                </a:moveTo>
                <a:lnTo>
                  <a:pt x="352475" y="113271"/>
                </a:lnTo>
                <a:lnTo>
                  <a:pt x="346125" y="106921"/>
                </a:lnTo>
                <a:lnTo>
                  <a:pt x="357568" y="106921"/>
                </a:lnTo>
                <a:lnTo>
                  <a:pt x="357568" y="113271"/>
                </a:lnTo>
                <a:close/>
              </a:path>
              <a:path w="382270" h="397510">
                <a:moveTo>
                  <a:pt x="369023" y="108165"/>
                </a:moveTo>
                <a:lnTo>
                  <a:pt x="369023" y="106921"/>
                </a:lnTo>
                <a:lnTo>
                  <a:pt x="369646" y="107543"/>
                </a:lnTo>
                <a:lnTo>
                  <a:pt x="369023" y="108165"/>
                </a:lnTo>
                <a:close/>
              </a:path>
              <a:path w="382270" h="397510">
                <a:moveTo>
                  <a:pt x="369646" y="107543"/>
                </a:moveTo>
                <a:lnTo>
                  <a:pt x="369023" y="106921"/>
                </a:lnTo>
                <a:lnTo>
                  <a:pt x="370268" y="106921"/>
                </a:lnTo>
                <a:lnTo>
                  <a:pt x="369646" y="107543"/>
                </a:lnTo>
                <a:close/>
              </a:path>
              <a:path w="382270" h="397510">
                <a:moveTo>
                  <a:pt x="370268" y="108165"/>
                </a:moveTo>
                <a:lnTo>
                  <a:pt x="369646" y="107543"/>
                </a:lnTo>
                <a:lnTo>
                  <a:pt x="370268" y="106921"/>
                </a:lnTo>
                <a:lnTo>
                  <a:pt x="370268" y="108165"/>
                </a:lnTo>
                <a:close/>
              </a:path>
              <a:path w="382270" h="397510">
                <a:moveTo>
                  <a:pt x="381723" y="113271"/>
                </a:moveTo>
                <a:lnTo>
                  <a:pt x="375373" y="113271"/>
                </a:lnTo>
                <a:lnTo>
                  <a:pt x="370268" y="108165"/>
                </a:lnTo>
                <a:lnTo>
                  <a:pt x="370268" y="106921"/>
                </a:lnTo>
                <a:lnTo>
                  <a:pt x="381723" y="106921"/>
                </a:lnTo>
                <a:lnTo>
                  <a:pt x="381723" y="113271"/>
                </a:lnTo>
                <a:close/>
              </a:path>
              <a:path w="382270" h="397510">
                <a:moveTo>
                  <a:pt x="369646" y="289509"/>
                </a:moveTo>
                <a:lnTo>
                  <a:pt x="369023" y="288886"/>
                </a:lnTo>
                <a:lnTo>
                  <a:pt x="369023" y="108165"/>
                </a:lnTo>
                <a:lnTo>
                  <a:pt x="369646" y="107543"/>
                </a:lnTo>
                <a:lnTo>
                  <a:pt x="370268" y="108165"/>
                </a:lnTo>
                <a:lnTo>
                  <a:pt x="370268" y="288886"/>
                </a:lnTo>
                <a:lnTo>
                  <a:pt x="369646" y="289509"/>
                </a:lnTo>
                <a:close/>
              </a:path>
              <a:path w="382270" h="397510">
                <a:moveTo>
                  <a:pt x="369023" y="113271"/>
                </a:moveTo>
                <a:lnTo>
                  <a:pt x="363918" y="113271"/>
                </a:lnTo>
                <a:lnTo>
                  <a:pt x="369023" y="108165"/>
                </a:lnTo>
                <a:lnTo>
                  <a:pt x="369023" y="113271"/>
                </a:lnTo>
                <a:close/>
              </a:path>
              <a:path w="382270" h="397510">
                <a:moveTo>
                  <a:pt x="370268" y="288886"/>
                </a:moveTo>
                <a:lnTo>
                  <a:pt x="370268" y="108165"/>
                </a:lnTo>
                <a:lnTo>
                  <a:pt x="375373" y="113271"/>
                </a:lnTo>
                <a:lnTo>
                  <a:pt x="381723" y="113271"/>
                </a:lnTo>
                <a:lnTo>
                  <a:pt x="381723" y="283781"/>
                </a:lnTo>
                <a:lnTo>
                  <a:pt x="375373" y="283781"/>
                </a:lnTo>
                <a:lnTo>
                  <a:pt x="370268" y="288886"/>
                </a:lnTo>
                <a:close/>
              </a:path>
              <a:path w="382270" h="397510">
                <a:moveTo>
                  <a:pt x="13474" y="203022"/>
                </a:moveTo>
                <a:lnTo>
                  <a:pt x="13474" y="194030"/>
                </a:lnTo>
                <a:lnTo>
                  <a:pt x="17970" y="198526"/>
                </a:lnTo>
                <a:lnTo>
                  <a:pt x="13474" y="203022"/>
                </a:lnTo>
                <a:close/>
              </a:path>
              <a:path w="382270" h="397510">
                <a:moveTo>
                  <a:pt x="17970" y="198526"/>
                </a:moveTo>
                <a:lnTo>
                  <a:pt x="13474" y="194030"/>
                </a:lnTo>
                <a:lnTo>
                  <a:pt x="22465" y="194030"/>
                </a:lnTo>
                <a:lnTo>
                  <a:pt x="17970" y="198526"/>
                </a:lnTo>
                <a:close/>
              </a:path>
              <a:path w="382270" h="397510">
                <a:moveTo>
                  <a:pt x="22465" y="203022"/>
                </a:moveTo>
                <a:lnTo>
                  <a:pt x="13474" y="203022"/>
                </a:lnTo>
                <a:lnTo>
                  <a:pt x="17970" y="198526"/>
                </a:lnTo>
                <a:lnTo>
                  <a:pt x="22465" y="203022"/>
                </a:lnTo>
                <a:close/>
              </a:path>
              <a:path w="382270" h="397510">
                <a:moveTo>
                  <a:pt x="198526" y="381723"/>
                </a:moveTo>
                <a:lnTo>
                  <a:pt x="185826" y="381723"/>
                </a:lnTo>
                <a:lnTo>
                  <a:pt x="196659" y="377228"/>
                </a:lnTo>
                <a:lnTo>
                  <a:pt x="185826" y="366394"/>
                </a:lnTo>
                <a:lnTo>
                  <a:pt x="185826" y="283781"/>
                </a:lnTo>
                <a:lnTo>
                  <a:pt x="311772" y="283781"/>
                </a:lnTo>
                <a:lnTo>
                  <a:pt x="311772" y="290131"/>
                </a:lnTo>
                <a:lnTo>
                  <a:pt x="198526" y="290131"/>
                </a:lnTo>
                <a:lnTo>
                  <a:pt x="192176" y="296481"/>
                </a:lnTo>
                <a:lnTo>
                  <a:pt x="198526" y="296481"/>
                </a:lnTo>
                <a:lnTo>
                  <a:pt x="198526" y="381723"/>
                </a:lnTo>
                <a:close/>
              </a:path>
              <a:path w="382270" h="397510">
                <a:moveTo>
                  <a:pt x="323227" y="296481"/>
                </a:moveTo>
                <a:lnTo>
                  <a:pt x="198526" y="296481"/>
                </a:lnTo>
                <a:lnTo>
                  <a:pt x="198526" y="290131"/>
                </a:lnTo>
                <a:lnTo>
                  <a:pt x="311772" y="290131"/>
                </a:lnTo>
                <a:lnTo>
                  <a:pt x="318122" y="283781"/>
                </a:lnTo>
                <a:lnTo>
                  <a:pt x="323227" y="283781"/>
                </a:lnTo>
                <a:lnTo>
                  <a:pt x="323227" y="296481"/>
                </a:lnTo>
                <a:close/>
              </a:path>
              <a:path w="382270" h="397510">
                <a:moveTo>
                  <a:pt x="335927" y="290131"/>
                </a:moveTo>
                <a:lnTo>
                  <a:pt x="329577" y="283781"/>
                </a:lnTo>
                <a:lnTo>
                  <a:pt x="335927" y="283781"/>
                </a:lnTo>
                <a:lnTo>
                  <a:pt x="335927" y="290131"/>
                </a:lnTo>
                <a:close/>
              </a:path>
              <a:path w="382270" h="397510">
                <a:moveTo>
                  <a:pt x="346125" y="290131"/>
                </a:moveTo>
                <a:lnTo>
                  <a:pt x="335927" y="290131"/>
                </a:lnTo>
                <a:lnTo>
                  <a:pt x="335927" y="283781"/>
                </a:lnTo>
                <a:lnTo>
                  <a:pt x="346125" y="283781"/>
                </a:lnTo>
                <a:lnTo>
                  <a:pt x="346125" y="290131"/>
                </a:lnTo>
                <a:close/>
              </a:path>
              <a:path w="382270" h="397510">
                <a:moveTo>
                  <a:pt x="357568" y="290131"/>
                </a:moveTo>
                <a:lnTo>
                  <a:pt x="346125" y="290131"/>
                </a:lnTo>
                <a:lnTo>
                  <a:pt x="352475" y="283781"/>
                </a:lnTo>
                <a:lnTo>
                  <a:pt x="357568" y="283781"/>
                </a:lnTo>
                <a:lnTo>
                  <a:pt x="357568" y="290131"/>
                </a:lnTo>
                <a:close/>
              </a:path>
              <a:path w="382270" h="397510">
                <a:moveTo>
                  <a:pt x="369023" y="288886"/>
                </a:moveTo>
                <a:lnTo>
                  <a:pt x="363918" y="283781"/>
                </a:lnTo>
                <a:lnTo>
                  <a:pt x="369023" y="283781"/>
                </a:lnTo>
                <a:lnTo>
                  <a:pt x="369023" y="288886"/>
                </a:lnTo>
                <a:close/>
              </a:path>
              <a:path w="382270" h="397510">
                <a:moveTo>
                  <a:pt x="381723" y="290131"/>
                </a:moveTo>
                <a:lnTo>
                  <a:pt x="370268" y="290131"/>
                </a:lnTo>
                <a:lnTo>
                  <a:pt x="370268" y="288886"/>
                </a:lnTo>
                <a:lnTo>
                  <a:pt x="375373" y="283781"/>
                </a:lnTo>
                <a:lnTo>
                  <a:pt x="381723" y="283781"/>
                </a:lnTo>
                <a:lnTo>
                  <a:pt x="381723" y="290131"/>
                </a:lnTo>
                <a:close/>
              </a:path>
              <a:path w="382270" h="397510">
                <a:moveTo>
                  <a:pt x="369023" y="290131"/>
                </a:moveTo>
                <a:lnTo>
                  <a:pt x="369023" y="288886"/>
                </a:lnTo>
                <a:lnTo>
                  <a:pt x="369646" y="289509"/>
                </a:lnTo>
                <a:lnTo>
                  <a:pt x="369023" y="290131"/>
                </a:lnTo>
                <a:close/>
              </a:path>
              <a:path w="382270" h="397510">
                <a:moveTo>
                  <a:pt x="370268" y="290131"/>
                </a:moveTo>
                <a:lnTo>
                  <a:pt x="369646" y="289509"/>
                </a:lnTo>
                <a:lnTo>
                  <a:pt x="370268" y="288886"/>
                </a:lnTo>
                <a:lnTo>
                  <a:pt x="370268" y="290131"/>
                </a:lnTo>
                <a:close/>
              </a:path>
              <a:path w="382270" h="397510">
                <a:moveTo>
                  <a:pt x="370268" y="290131"/>
                </a:moveTo>
                <a:lnTo>
                  <a:pt x="369023" y="290131"/>
                </a:lnTo>
                <a:lnTo>
                  <a:pt x="369646" y="289509"/>
                </a:lnTo>
                <a:lnTo>
                  <a:pt x="370268" y="290131"/>
                </a:lnTo>
                <a:close/>
              </a:path>
              <a:path w="382270" h="397510">
                <a:moveTo>
                  <a:pt x="198526" y="296481"/>
                </a:moveTo>
                <a:lnTo>
                  <a:pt x="192176" y="296481"/>
                </a:lnTo>
                <a:lnTo>
                  <a:pt x="198526" y="290131"/>
                </a:lnTo>
                <a:lnTo>
                  <a:pt x="198526" y="296481"/>
                </a:lnTo>
                <a:close/>
              </a:path>
              <a:path w="382270" h="397510">
                <a:moveTo>
                  <a:pt x="185826" y="381723"/>
                </a:moveTo>
                <a:lnTo>
                  <a:pt x="185826" y="366394"/>
                </a:lnTo>
                <a:lnTo>
                  <a:pt x="196659" y="377228"/>
                </a:lnTo>
                <a:lnTo>
                  <a:pt x="185826" y="381723"/>
                </a:lnTo>
                <a:close/>
              </a:path>
            </a:pathLst>
          </a:custGeom>
          <a:solidFill>
            <a:srgbClr val="00B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813809" y="1940559"/>
            <a:ext cx="331342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 panose="020B0604020202020204"/>
                <a:cs typeface="Arial" panose="020B0604020202020204"/>
              </a:rPr>
              <a:t>Mr.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Fanlei</a:t>
            </a:r>
            <a:r>
              <a:rPr sz="1200" b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Kong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Production Director at Hainuo Group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Former Production Director at Durex</a:t>
            </a:r>
            <a:r>
              <a:rPr sz="120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China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Font typeface="Arial" panose="020B0604020202020204"/>
              <a:buChar char="•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20 </a:t>
            </a:r>
            <a:r>
              <a:rPr sz="1200" spc="-30" dirty="0">
                <a:latin typeface="Arial" panose="020B0604020202020204"/>
                <a:cs typeface="Arial" panose="020B0604020202020204"/>
              </a:rPr>
              <a:t>Years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of Experiences in Condom</a:t>
            </a:r>
            <a:r>
              <a:rPr sz="120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Industry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8040" y="2686811"/>
            <a:ext cx="367665" cy="365760"/>
          </a:xfrm>
          <a:custGeom>
            <a:avLst/>
            <a:gdLst/>
            <a:ahLst/>
            <a:cxnLst/>
            <a:rect l="l" t="t" r="r" b="b"/>
            <a:pathLst>
              <a:path w="367664" h="365760">
                <a:moveTo>
                  <a:pt x="367284" y="274319"/>
                </a:moveTo>
                <a:lnTo>
                  <a:pt x="355092" y="274319"/>
                </a:lnTo>
                <a:lnTo>
                  <a:pt x="355092" y="91439"/>
                </a:lnTo>
                <a:lnTo>
                  <a:pt x="367284" y="91439"/>
                </a:lnTo>
                <a:lnTo>
                  <a:pt x="367284" y="274319"/>
                </a:lnTo>
                <a:close/>
              </a:path>
              <a:path w="367664" h="365760">
                <a:moveTo>
                  <a:pt x="344424" y="274319"/>
                </a:moveTo>
                <a:lnTo>
                  <a:pt x="321563" y="274319"/>
                </a:lnTo>
                <a:lnTo>
                  <a:pt x="321563" y="91439"/>
                </a:lnTo>
                <a:lnTo>
                  <a:pt x="344424" y="91439"/>
                </a:lnTo>
                <a:lnTo>
                  <a:pt x="344424" y="274319"/>
                </a:lnTo>
                <a:close/>
              </a:path>
              <a:path w="367664" h="365760">
                <a:moveTo>
                  <a:pt x="184404" y="365760"/>
                </a:moveTo>
                <a:lnTo>
                  <a:pt x="0" y="182880"/>
                </a:lnTo>
                <a:lnTo>
                  <a:pt x="184404" y="0"/>
                </a:lnTo>
                <a:lnTo>
                  <a:pt x="184404" y="91439"/>
                </a:lnTo>
                <a:lnTo>
                  <a:pt x="309372" y="91439"/>
                </a:lnTo>
                <a:lnTo>
                  <a:pt x="309372" y="274319"/>
                </a:lnTo>
                <a:lnTo>
                  <a:pt x="184404" y="274319"/>
                </a:lnTo>
                <a:lnTo>
                  <a:pt x="184404" y="365760"/>
                </a:lnTo>
                <a:close/>
              </a:path>
            </a:pathLst>
          </a:custGeom>
          <a:solidFill>
            <a:srgbClr val="00B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59696" y="2670721"/>
            <a:ext cx="382270" cy="397510"/>
          </a:xfrm>
          <a:custGeom>
            <a:avLst/>
            <a:gdLst/>
            <a:ahLst/>
            <a:cxnLst/>
            <a:rect l="l" t="t" r="r" b="b"/>
            <a:pathLst>
              <a:path w="382270" h="397510">
                <a:moveTo>
                  <a:pt x="198526" y="397052"/>
                </a:moveTo>
                <a:lnTo>
                  <a:pt x="0" y="198526"/>
                </a:lnTo>
                <a:lnTo>
                  <a:pt x="198526" y="0"/>
                </a:lnTo>
                <a:lnTo>
                  <a:pt x="198526" y="15328"/>
                </a:lnTo>
                <a:lnTo>
                  <a:pt x="185826" y="15328"/>
                </a:lnTo>
                <a:lnTo>
                  <a:pt x="185826" y="30670"/>
                </a:lnTo>
                <a:lnTo>
                  <a:pt x="22466" y="194030"/>
                </a:lnTo>
                <a:lnTo>
                  <a:pt x="13474" y="194030"/>
                </a:lnTo>
                <a:lnTo>
                  <a:pt x="13474" y="203022"/>
                </a:lnTo>
                <a:lnTo>
                  <a:pt x="22466" y="203022"/>
                </a:lnTo>
                <a:lnTo>
                  <a:pt x="185826" y="366382"/>
                </a:lnTo>
                <a:lnTo>
                  <a:pt x="185826" y="381723"/>
                </a:lnTo>
                <a:lnTo>
                  <a:pt x="198526" y="381723"/>
                </a:lnTo>
                <a:lnTo>
                  <a:pt x="198526" y="397052"/>
                </a:lnTo>
                <a:close/>
              </a:path>
              <a:path w="382270" h="397510">
                <a:moveTo>
                  <a:pt x="185826" y="30670"/>
                </a:moveTo>
                <a:lnTo>
                  <a:pt x="185826" y="15328"/>
                </a:lnTo>
                <a:lnTo>
                  <a:pt x="196672" y="19824"/>
                </a:lnTo>
                <a:lnTo>
                  <a:pt x="185826" y="30670"/>
                </a:lnTo>
                <a:close/>
              </a:path>
              <a:path w="382270" h="397510">
                <a:moveTo>
                  <a:pt x="311772" y="113271"/>
                </a:moveTo>
                <a:lnTo>
                  <a:pt x="185826" y="113271"/>
                </a:lnTo>
                <a:lnTo>
                  <a:pt x="185826" y="30670"/>
                </a:lnTo>
                <a:lnTo>
                  <a:pt x="196672" y="19824"/>
                </a:lnTo>
                <a:lnTo>
                  <a:pt x="185826" y="15328"/>
                </a:lnTo>
                <a:lnTo>
                  <a:pt x="198526" y="15328"/>
                </a:lnTo>
                <a:lnTo>
                  <a:pt x="198526" y="100571"/>
                </a:lnTo>
                <a:lnTo>
                  <a:pt x="192176" y="100571"/>
                </a:lnTo>
                <a:lnTo>
                  <a:pt x="198526" y="106921"/>
                </a:lnTo>
                <a:lnTo>
                  <a:pt x="311772" y="106921"/>
                </a:lnTo>
                <a:lnTo>
                  <a:pt x="311772" y="113271"/>
                </a:lnTo>
                <a:close/>
              </a:path>
              <a:path w="382270" h="397510">
                <a:moveTo>
                  <a:pt x="198526" y="106921"/>
                </a:moveTo>
                <a:lnTo>
                  <a:pt x="192176" y="100571"/>
                </a:lnTo>
                <a:lnTo>
                  <a:pt x="198526" y="100571"/>
                </a:lnTo>
                <a:lnTo>
                  <a:pt x="198526" y="106921"/>
                </a:lnTo>
                <a:close/>
              </a:path>
              <a:path w="382270" h="397510">
                <a:moveTo>
                  <a:pt x="323227" y="113271"/>
                </a:moveTo>
                <a:lnTo>
                  <a:pt x="318122" y="113271"/>
                </a:lnTo>
                <a:lnTo>
                  <a:pt x="311772" y="106921"/>
                </a:lnTo>
                <a:lnTo>
                  <a:pt x="198526" y="106921"/>
                </a:lnTo>
                <a:lnTo>
                  <a:pt x="198526" y="100571"/>
                </a:lnTo>
                <a:lnTo>
                  <a:pt x="323227" y="100571"/>
                </a:lnTo>
                <a:lnTo>
                  <a:pt x="323227" y="113271"/>
                </a:lnTo>
                <a:close/>
              </a:path>
              <a:path w="382270" h="397510">
                <a:moveTo>
                  <a:pt x="324472" y="296468"/>
                </a:moveTo>
                <a:lnTo>
                  <a:pt x="323227" y="296468"/>
                </a:lnTo>
                <a:lnTo>
                  <a:pt x="323227" y="100571"/>
                </a:lnTo>
                <a:lnTo>
                  <a:pt x="324472" y="100571"/>
                </a:lnTo>
                <a:lnTo>
                  <a:pt x="324472" y="296468"/>
                </a:lnTo>
                <a:close/>
              </a:path>
              <a:path w="382270" h="397510">
                <a:moveTo>
                  <a:pt x="357568" y="296468"/>
                </a:moveTo>
                <a:lnTo>
                  <a:pt x="324472" y="296468"/>
                </a:lnTo>
                <a:lnTo>
                  <a:pt x="324472" y="100571"/>
                </a:lnTo>
                <a:lnTo>
                  <a:pt x="357568" y="100571"/>
                </a:lnTo>
                <a:lnTo>
                  <a:pt x="357568" y="106921"/>
                </a:lnTo>
                <a:lnTo>
                  <a:pt x="335927" y="106921"/>
                </a:lnTo>
                <a:lnTo>
                  <a:pt x="329577" y="113271"/>
                </a:lnTo>
                <a:lnTo>
                  <a:pt x="335927" y="113271"/>
                </a:lnTo>
                <a:lnTo>
                  <a:pt x="335927" y="283768"/>
                </a:lnTo>
                <a:lnTo>
                  <a:pt x="329577" y="283768"/>
                </a:lnTo>
                <a:lnTo>
                  <a:pt x="335927" y="290118"/>
                </a:lnTo>
                <a:lnTo>
                  <a:pt x="357568" y="290118"/>
                </a:lnTo>
                <a:lnTo>
                  <a:pt x="357568" y="296468"/>
                </a:lnTo>
                <a:close/>
              </a:path>
              <a:path w="382270" h="397510">
                <a:moveTo>
                  <a:pt x="358825" y="296468"/>
                </a:moveTo>
                <a:lnTo>
                  <a:pt x="357568" y="296468"/>
                </a:lnTo>
                <a:lnTo>
                  <a:pt x="357568" y="100571"/>
                </a:lnTo>
                <a:lnTo>
                  <a:pt x="358825" y="100571"/>
                </a:lnTo>
                <a:lnTo>
                  <a:pt x="358825" y="296468"/>
                </a:lnTo>
                <a:close/>
              </a:path>
              <a:path w="382270" h="397510">
                <a:moveTo>
                  <a:pt x="381723" y="296468"/>
                </a:moveTo>
                <a:lnTo>
                  <a:pt x="358825" y="296468"/>
                </a:lnTo>
                <a:lnTo>
                  <a:pt x="358825" y="100571"/>
                </a:lnTo>
                <a:lnTo>
                  <a:pt x="381723" y="100571"/>
                </a:lnTo>
                <a:lnTo>
                  <a:pt x="381723" y="106921"/>
                </a:lnTo>
                <a:lnTo>
                  <a:pt x="369023" y="106921"/>
                </a:lnTo>
                <a:lnTo>
                  <a:pt x="369023" y="108165"/>
                </a:lnTo>
                <a:lnTo>
                  <a:pt x="363918" y="113271"/>
                </a:lnTo>
                <a:lnTo>
                  <a:pt x="369023" y="113271"/>
                </a:lnTo>
                <a:lnTo>
                  <a:pt x="369023" y="283768"/>
                </a:lnTo>
                <a:lnTo>
                  <a:pt x="363918" y="283768"/>
                </a:lnTo>
                <a:lnTo>
                  <a:pt x="369023" y="288874"/>
                </a:lnTo>
                <a:lnTo>
                  <a:pt x="369023" y="290118"/>
                </a:lnTo>
                <a:lnTo>
                  <a:pt x="381723" y="290118"/>
                </a:lnTo>
                <a:lnTo>
                  <a:pt x="381723" y="296468"/>
                </a:lnTo>
                <a:close/>
              </a:path>
              <a:path w="382270" h="397510">
                <a:moveTo>
                  <a:pt x="311772" y="290118"/>
                </a:moveTo>
                <a:lnTo>
                  <a:pt x="311772" y="106921"/>
                </a:lnTo>
                <a:lnTo>
                  <a:pt x="318122" y="113271"/>
                </a:lnTo>
                <a:lnTo>
                  <a:pt x="323227" y="113271"/>
                </a:lnTo>
                <a:lnTo>
                  <a:pt x="323227" y="283768"/>
                </a:lnTo>
                <a:lnTo>
                  <a:pt x="318122" y="283768"/>
                </a:lnTo>
                <a:lnTo>
                  <a:pt x="311772" y="290118"/>
                </a:lnTo>
                <a:close/>
              </a:path>
              <a:path w="382270" h="397510">
                <a:moveTo>
                  <a:pt x="335927" y="113271"/>
                </a:moveTo>
                <a:lnTo>
                  <a:pt x="329577" y="113271"/>
                </a:lnTo>
                <a:lnTo>
                  <a:pt x="335927" y="106921"/>
                </a:lnTo>
                <a:lnTo>
                  <a:pt x="335927" y="113271"/>
                </a:lnTo>
                <a:close/>
              </a:path>
              <a:path w="382270" h="397510">
                <a:moveTo>
                  <a:pt x="346125" y="113271"/>
                </a:moveTo>
                <a:lnTo>
                  <a:pt x="335927" y="113271"/>
                </a:lnTo>
                <a:lnTo>
                  <a:pt x="335927" y="106921"/>
                </a:lnTo>
                <a:lnTo>
                  <a:pt x="346125" y="106921"/>
                </a:lnTo>
                <a:lnTo>
                  <a:pt x="346125" y="113271"/>
                </a:lnTo>
                <a:close/>
              </a:path>
              <a:path w="382270" h="397510">
                <a:moveTo>
                  <a:pt x="346125" y="290118"/>
                </a:moveTo>
                <a:lnTo>
                  <a:pt x="346125" y="106921"/>
                </a:lnTo>
                <a:lnTo>
                  <a:pt x="352475" y="113271"/>
                </a:lnTo>
                <a:lnTo>
                  <a:pt x="357568" y="113271"/>
                </a:lnTo>
                <a:lnTo>
                  <a:pt x="357568" y="283768"/>
                </a:lnTo>
                <a:lnTo>
                  <a:pt x="352475" y="283768"/>
                </a:lnTo>
                <a:lnTo>
                  <a:pt x="346125" y="290118"/>
                </a:lnTo>
                <a:close/>
              </a:path>
              <a:path w="382270" h="397510">
                <a:moveTo>
                  <a:pt x="357568" y="113271"/>
                </a:moveTo>
                <a:lnTo>
                  <a:pt x="352475" y="113271"/>
                </a:lnTo>
                <a:lnTo>
                  <a:pt x="346125" y="106921"/>
                </a:lnTo>
                <a:lnTo>
                  <a:pt x="357568" y="106921"/>
                </a:lnTo>
                <a:lnTo>
                  <a:pt x="357568" y="113271"/>
                </a:lnTo>
                <a:close/>
              </a:path>
              <a:path w="382270" h="397510">
                <a:moveTo>
                  <a:pt x="369023" y="108165"/>
                </a:moveTo>
                <a:lnTo>
                  <a:pt x="369023" y="106921"/>
                </a:lnTo>
                <a:lnTo>
                  <a:pt x="369646" y="107543"/>
                </a:lnTo>
                <a:lnTo>
                  <a:pt x="369023" y="108165"/>
                </a:lnTo>
                <a:close/>
              </a:path>
              <a:path w="382270" h="397510">
                <a:moveTo>
                  <a:pt x="369646" y="107543"/>
                </a:moveTo>
                <a:lnTo>
                  <a:pt x="369023" y="106921"/>
                </a:lnTo>
                <a:lnTo>
                  <a:pt x="370268" y="106921"/>
                </a:lnTo>
                <a:lnTo>
                  <a:pt x="369646" y="107543"/>
                </a:lnTo>
                <a:close/>
              </a:path>
              <a:path w="382270" h="397510">
                <a:moveTo>
                  <a:pt x="370268" y="108165"/>
                </a:moveTo>
                <a:lnTo>
                  <a:pt x="369646" y="107543"/>
                </a:lnTo>
                <a:lnTo>
                  <a:pt x="370268" y="106921"/>
                </a:lnTo>
                <a:lnTo>
                  <a:pt x="370268" y="108165"/>
                </a:lnTo>
                <a:close/>
              </a:path>
              <a:path w="382270" h="397510">
                <a:moveTo>
                  <a:pt x="381723" y="113271"/>
                </a:moveTo>
                <a:lnTo>
                  <a:pt x="375373" y="113271"/>
                </a:lnTo>
                <a:lnTo>
                  <a:pt x="370268" y="108165"/>
                </a:lnTo>
                <a:lnTo>
                  <a:pt x="370268" y="106921"/>
                </a:lnTo>
                <a:lnTo>
                  <a:pt x="381723" y="106921"/>
                </a:lnTo>
                <a:lnTo>
                  <a:pt x="381723" y="113271"/>
                </a:lnTo>
                <a:close/>
              </a:path>
              <a:path w="382270" h="397510">
                <a:moveTo>
                  <a:pt x="369646" y="289496"/>
                </a:moveTo>
                <a:lnTo>
                  <a:pt x="369023" y="288874"/>
                </a:lnTo>
                <a:lnTo>
                  <a:pt x="369023" y="108165"/>
                </a:lnTo>
                <a:lnTo>
                  <a:pt x="369646" y="107543"/>
                </a:lnTo>
                <a:lnTo>
                  <a:pt x="370268" y="108165"/>
                </a:lnTo>
                <a:lnTo>
                  <a:pt x="370268" y="288874"/>
                </a:lnTo>
                <a:lnTo>
                  <a:pt x="369646" y="289496"/>
                </a:lnTo>
                <a:close/>
              </a:path>
              <a:path w="382270" h="397510">
                <a:moveTo>
                  <a:pt x="369023" y="113271"/>
                </a:moveTo>
                <a:lnTo>
                  <a:pt x="363918" y="113271"/>
                </a:lnTo>
                <a:lnTo>
                  <a:pt x="369023" y="108165"/>
                </a:lnTo>
                <a:lnTo>
                  <a:pt x="369023" y="113271"/>
                </a:lnTo>
                <a:close/>
              </a:path>
              <a:path w="382270" h="397510">
                <a:moveTo>
                  <a:pt x="370268" y="288874"/>
                </a:moveTo>
                <a:lnTo>
                  <a:pt x="370268" y="108165"/>
                </a:lnTo>
                <a:lnTo>
                  <a:pt x="375373" y="113271"/>
                </a:lnTo>
                <a:lnTo>
                  <a:pt x="381723" y="113271"/>
                </a:lnTo>
                <a:lnTo>
                  <a:pt x="381723" y="283768"/>
                </a:lnTo>
                <a:lnTo>
                  <a:pt x="375373" y="283768"/>
                </a:lnTo>
                <a:lnTo>
                  <a:pt x="370268" y="288874"/>
                </a:lnTo>
                <a:close/>
              </a:path>
              <a:path w="382270" h="397510">
                <a:moveTo>
                  <a:pt x="13474" y="203022"/>
                </a:moveTo>
                <a:lnTo>
                  <a:pt x="13474" y="194030"/>
                </a:lnTo>
                <a:lnTo>
                  <a:pt x="17970" y="198526"/>
                </a:lnTo>
                <a:lnTo>
                  <a:pt x="13474" y="203022"/>
                </a:lnTo>
                <a:close/>
              </a:path>
              <a:path w="382270" h="397510">
                <a:moveTo>
                  <a:pt x="17970" y="198526"/>
                </a:moveTo>
                <a:lnTo>
                  <a:pt x="13474" y="194030"/>
                </a:lnTo>
                <a:lnTo>
                  <a:pt x="22466" y="194030"/>
                </a:lnTo>
                <a:lnTo>
                  <a:pt x="17970" y="198526"/>
                </a:lnTo>
                <a:close/>
              </a:path>
              <a:path w="382270" h="397510">
                <a:moveTo>
                  <a:pt x="22466" y="203022"/>
                </a:moveTo>
                <a:lnTo>
                  <a:pt x="13474" y="203022"/>
                </a:lnTo>
                <a:lnTo>
                  <a:pt x="17970" y="198526"/>
                </a:lnTo>
                <a:lnTo>
                  <a:pt x="22466" y="203022"/>
                </a:lnTo>
                <a:close/>
              </a:path>
              <a:path w="382270" h="397510">
                <a:moveTo>
                  <a:pt x="198526" y="381723"/>
                </a:moveTo>
                <a:lnTo>
                  <a:pt x="185826" y="381723"/>
                </a:lnTo>
                <a:lnTo>
                  <a:pt x="196672" y="377228"/>
                </a:lnTo>
                <a:lnTo>
                  <a:pt x="185826" y="366382"/>
                </a:lnTo>
                <a:lnTo>
                  <a:pt x="185826" y="283768"/>
                </a:lnTo>
                <a:lnTo>
                  <a:pt x="311772" y="283768"/>
                </a:lnTo>
                <a:lnTo>
                  <a:pt x="311772" y="290118"/>
                </a:lnTo>
                <a:lnTo>
                  <a:pt x="198526" y="290118"/>
                </a:lnTo>
                <a:lnTo>
                  <a:pt x="192176" y="296468"/>
                </a:lnTo>
                <a:lnTo>
                  <a:pt x="198526" y="296468"/>
                </a:lnTo>
                <a:lnTo>
                  <a:pt x="198526" y="381723"/>
                </a:lnTo>
                <a:close/>
              </a:path>
              <a:path w="382270" h="397510">
                <a:moveTo>
                  <a:pt x="323227" y="296468"/>
                </a:moveTo>
                <a:lnTo>
                  <a:pt x="198526" y="296468"/>
                </a:lnTo>
                <a:lnTo>
                  <a:pt x="198526" y="290118"/>
                </a:lnTo>
                <a:lnTo>
                  <a:pt x="311772" y="290118"/>
                </a:lnTo>
                <a:lnTo>
                  <a:pt x="318122" y="283768"/>
                </a:lnTo>
                <a:lnTo>
                  <a:pt x="323227" y="283768"/>
                </a:lnTo>
                <a:lnTo>
                  <a:pt x="323227" y="296468"/>
                </a:lnTo>
                <a:close/>
              </a:path>
              <a:path w="382270" h="397510">
                <a:moveTo>
                  <a:pt x="335927" y="290118"/>
                </a:moveTo>
                <a:lnTo>
                  <a:pt x="329577" y="283768"/>
                </a:lnTo>
                <a:lnTo>
                  <a:pt x="335927" y="283768"/>
                </a:lnTo>
                <a:lnTo>
                  <a:pt x="335927" y="290118"/>
                </a:lnTo>
                <a:close/>
              </a:path>
              <a:path w="382270" h="397510">
                <a:moveTo>
                  <a:pt x="346125" y="290118"/>
                </a:moveTo>
                <a:lnTo>
                  <a:pt x="335927" y="290118"/>
                </a:lnTo>
                <a:lnTo>
                  <a:pt x="335927" y="283768"/>
                </a:lnTo>
                <a:lnTo>
                  <a:pt x="346125" y="283768"/>
                </a:lnTo>
                <a:lnTo>
                  <a:pt x="346125" y="290118"/>
                </a:lnTo>
                <a:close/>
              </a:path>
              <a:path w="382270" h="397510">
                <a:moveTo>
                  <a:pt x="357568" y="290118"/>
                </a:moveTo>
                <a:lnTo>
                  <a:pt x="346125" y="290118"/>
                </a:lnTo>
                <a:lnTo>
                  <a:pt x="352475" y="283768"/>
                </a:lnTo>
                <a:lnTo>
                  <a:pt x="357568" y="283768"/>
                </a:lnTo>
                <a:lnTo>
                  <a:pt x="357568" y="290118"/>
                </a:lnTo>
                <a:close/>
              </a:path>
              <a:path w="382270" h="397510">
                <a:moveTo>
                  <a:pt x="369023" y="288874"/>
                </a:moveTo>
                <a:lnTo>
                  <a:pt x="363918" y="283768"/>
                </a:lnTo>
                <a:lnTo>
                  <a:pt x="369023" y="283768"/>
                </a:lnTo>
                <a:lnTo>
                  <a:pt x="369023" y="288874"/>
                </a:lnTo>
                <a:close/>
              </a:path>
              <a:path w="382270" h="397510">
                <a:moveTo>
                  <a:pt x="381723" y="290118"/>
                </a:moveTo>
                <a:lnTo>
                  <a:pt x="370268" y="290118"/>
                </a:lnTo>
                <a:lnTo>
                  <a:pt x="370268" y="288874"/>
                </a:lnTo>
                <a:lnTo>
                  <a:pt x="375373" y="283768"/>
                </a:lnTo>
                <a:lnTo>
                  <a:pt x="381723" y="283768"/>
                </a:lnTo>
                <a:lnTo>
                  <a:pt x="381723" y="290118"/>
                </a:lnTo>
                <a:close/>
              </a:path>
              <a:path w="382270" h="397510">
                <a:moveTo>
                  <a:pt x="369023" y="290118"/>
                </a:moveTo>
                <a:lnTo>
                  <a:pt x="369023" y="288874"/>
                </a:lnTo>
                <a:lnTo>
                  <a:pt x="369646" y="289496"/>
                </a:lnTo>
                <a:lnTo>
                  <a:pt x="369023" y="290118"/>
                </a:lnTo>
                <a:close/>
              </a:path>
              <a:path w="382270" h="397510">
                <a:moveTo>
                  <a:pt x="370268" y="290118"/>
                </a:moveTo>
                <a:lnTo>
                  <a:pt x="369646" y="289496"/>
                </a:lnTo>
                <a:lnTo>
                  <a:pt x="370268" y="288874"/>
                </a:lnTo>
                <a:lnTo>
                  <a:pt x="370268" y="290118"/>
                </a:lnTo>
                <a:close/>
              </a:path>
              <a:path w="382270" h="397510">
                <a:moveTo>
                  <a:pt x="370268" y="290118"/>
                </a:moveTo>
                <a:lnTo>
                  <a:pt x="369023" y="290118"/>
                </a:lnTo>
                <a:lnTo>
                  <a:pt x="369646" y="289496"/>
                </a:lnTo>
                <a:lnTo>
                  <a:pt x="370268" y="290118"/>
                </a:lnTo>
                <a:close/>
              </a:path>
              <a:path w="382270" h="397510">
                <a:moveTo>
                  <a:pt x="198526" y="296468"/>
                </a:moveTo>
                <a:lnTo>
                  <a:pt x="192176" y="296468"/>
                </a:lnTo>
                <a:lnTo>
                  <a:pt x="198526" y="290118"/>
                </a:lnTo>
                <a:lnTo>
                  <a:pt x="198526" y="296468"/>
                </a:lnTo>
                <a:close/>
              </a:path>
              <a:path w="382270" h="397510">
                <a:moveTo>
                  <a:pt x="185826" y="381723"/>
                </a:moveTo>
                <a:lnTo>
                  <a:pt x="185826" y="366382"/>
                </a:lnTo>
                <a:lnTo>
                  <a:pt x="196672" y="377228"/>
                </a:lnTo>
                <a:lnTo>
                  <a:pt x="185826" y="381723"/>
                </a:lnTo>
                <a:close/>
              </a:path>
            </a:pathLst>
          </a:custGeom>
          <a:solidFill>
            <a:srgbClr val="00B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284" y="1232535"/>
            <a:ext cx="3848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Customized Production</a:t>
            </a:r>
            <a:r>
              <a:rPr sz="2000" b="1" i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Service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0084" y="1912620"/>
            <a:ext cx="453834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Raw Material: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Natural Latex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200" b="1" spc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Graphene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2717800">
              <a:lnSpc>
                <a:spcPct val="193000"/>
              </a:lnSpc>
              <a:spcBef>
                <a:spcPts val="3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Nominal Width: </a:t>
            </a:r>
            <a:r>
              <a:rPr sz="1200" b="1" i="1" spc="-9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52</a:t>
            </a:r>
            <a:r>
              <a:rPr sz="1250" b="1" i="1" spc="-9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200" b="1" i="1" spc="-9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2mm 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Length: </a:t>
            </a:r>
            <a:r>
              <a:rPr sz="1200" b="1" i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≥160mm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996950">
              <a:lnSpc>
                <a:spcPct val="200000"/>
              </a:lnSpc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Thickness: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0.03mm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0.04mm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0.05~0.06mm 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Style: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Glossy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Ribbed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Dotted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Ribbed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+</a:t>
            </a:r>
            <a:r>
              <a:rPr sz="1200" b="1" spc="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Dotted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200000"/>
              </a:lnSpc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Capacity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of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Lubricant: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300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500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700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1000 mg (customizable)  </a:t>
            </a:r>
            <a:r>
              <a:rPr sz="1200" b="1" spc="-25" dirty="0">
                <a:latin typeface="Arial" panose="020B0604020202020204"/>
                <a:cs typeface="Arial" panose="020B0604020202020204"/>
              </a:rPr>
              <a:t>Type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of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Lubricant: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Silicone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Oil /</a:t>
            </a:r>
            <a:r>
              <a:rPr sz="1200" b="1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Water-Based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1593850">
              <a:lnSpc>
                <a:spcPct val="200000"/>
              </a:lnSpc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Odour: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Fruity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Potpourri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Odorlessness 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Color: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Original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Pink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200" b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Green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 marR="1365885">
              <a:lnSpc>
                <a:spcPct val="200000"/>
              </a:lnSpc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Special Additive: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B-HA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Repair Gel 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Packaging: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Aluminum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Foil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Bag </a:t>
            </a: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Butter Box 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Shape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of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Aluminum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Foil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Bag: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Oblong /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Square (55x55mm,</a:t>
            </a:r>
            <a:r>
              <a:rPr sz="12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60x60mm)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89145" y="4873752"/>
            <a:ext cx="859651" cy="152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22300" y="4742077"/>
            <a:ext cx="1031488" cy="1715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12552" y="4515611"/>
            <a:ext cx="1583436" cy="2289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7513" y="4972400"/>
            <a:ext cx="826113" cy="1406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41720" y="5032247"/>
            <a:ext cx="733044" cy="1260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1311" y="5425440"/>
            <a:ext cx="1662429" cy="867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90359" y="1717548"/>
            <a:ext cx="5189220" cy="2542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69395" y="1717548"/>
            <a:ext cx="708659" cy="601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93780" y="2400300"/>
            <a:ext cx="693420" cy="5928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01400" y="3707891"/>
            <a:ext cx="679703" cy="5775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198352" y="3072383"/>
            <a:ext cx="681227" cy="579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0250" y="1207769"/>
            <a:ext cx="612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3610" algn="l"/>
              </a:tabLst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	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Graphene Reinforced</a:t>
            </a:r>
            <a:r>
              <a:rPr sz="2000" b="1" spc="-3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Condom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" y="2656332"/>
            <a:ext cx="2597607" cy="401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76059" y="4451603"/>
            <a:ext cx="2209800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96284" y="4337050"/>
            <a:ext cx="1059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6284" y="4699642"/>
            <a:ext cx="24968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1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Size: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(W) 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52</a:t>
            </a:r>
            <a:r>
              <a:rPr sz="1250" b="1" i="1" spc="-95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2mm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, (L)</a:t>
            </a:r>
            <a:r>
              <a:rPr sz="1200" b="1" i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6284" y="5068570"/>
            <a:ext cx="160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0.03mm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6284" y="5434329"/>
            <a:ext cx="1162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6284" y="5800090"/>
            <a:ext cx="1895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Lubricant: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Water-based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6284" y="6165850"/>
            <a:ext cx="308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Packaging: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8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pcs/box, 144</a:t>
            </a:r>
            <a:r>
              <a:rPr sz="1200" b="1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8575" y="4337050"/>
            <a:ext cx="1059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18575" y="4699642"/>
            <a:ext cx="24968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1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Size: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(W) 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52</a:t>
            </a:r>
            <a:r>
              <a:rPr sz="1250" b="1" i="1" spc="-95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2mm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, (L)</a:t>
            </a:r>
            <a:r>
              <a:rPr sz="1200" b="1" i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18575" y="5068570"/>
            <a:ext cx="160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Thickness: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0.03mm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18575" y="5434329"/>
            <a:ext cx="1162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Style: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Glossy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18575" y="5800090"/>
            <a:ext cx="1895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Lubricant:</a:t>
            </a:r>
            <a:r>
              <a:rPr sz="1200" b="1" i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Water-based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18575" y="6165850"/>
            <a:ext cx="308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Packaging: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2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pcs/box, 720</a:t>
            </a:r>
            <a:r>
              <a:rPr sz="1200" b="1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boxes/carton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0540" y="2130425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F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ea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tu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res</a:t>
            </a:r>
            <a:r>
              <a:rPr sz="1200" b="1" dirty="0">
                <a:latin typeface="Arial" panose="020B0604020202020204"/>
                <a:cs typeface="Arial" panose="020B0604020202020204"/>
              </a:rPr>
              <a:t>: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0540" y="2496184"/>
            <a:ext cx="3001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Ultra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thin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and sensitive, natural</a:t>
            </a:r>
            <a:r>
              <a:rPr sz="12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feeling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30540" y="2861945"/>
            <a:ext cx="2949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High thermal conductive, feel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heat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30540" y="3227704"/>
            <a:ext cx="2982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100%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HIV-prevention,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healthy and</a:t>
            </a:r>
            <a:r>
              <a:rPr sz="1200" b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safe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0540" y="3593465"/>
            <a:ext cx="2120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184150" algn="l"/>
              </a:tabLst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High strength and</a:t>
            </a:r>
            <a:r>
              <a:rPr sz="12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tenacity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7932" y="2397251"/>
            <a:ext cx="4023360" cy="11690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145415">
              <a:lnSpc>
                <a:spcPct val="100000"/>
              </a:lnSpc>
              <a:spcBef>
                <a:spcPts val="310"/>
              </a:spcBef>
            </a:pPr>
            <a:r>
              <a:rPr sz="1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Graphene, also called "Black Gold", is a very stable hexagonal  honeycomb-like flat</a:t>
            </a:r>
            <a:r>
              <a:rPr sz="1000" b="1" spc="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film.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91440" marR="19558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It has superhigh strength and tenacity, superior electrical and  thermal conductivity, super hydrophobicity and lipophilicity.  All these features make graphene a revolutionary material for  the future.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93976"/>
            <a:ext cx="12192000" cy="24871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67128" y="538403"/>
            <a:ext cx="7218870" cy="5596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80" y="207263"/>
            <a:ext cx="1039368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604" y="862330"/>
            <a:ext cx="8541385" cy="0"/>
          </a:xfrm>
          <a:custGeom>
            <a:avLst/>
            <a:gdLst/>
            <a:ahLst/>
            <a:cxnLst/>
            <a:rect l="l" t="t" r="r" b="b"/>
            <a:pathLst>
              <a:path w="8541385">
                <a:moveTo>
                  <a:pt x="0" y="0"/>
                </a:moveTo>
                <a:lnTo>
                  <a:pt x="8541385" y="0"/>
                </a:lnTo>
              </a:path>
            </a:pathLst>
          </a:custGeom>
          <a:ln w="28575">
            <a:solidFill>
              <a:srgbClr val="00B3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1980" y="1214627"/>
            <a:ext cx="6398260" cy="3981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255"/>
              </a:spcBef>
            </a:pPr>
            <a:r>
              <a:rPr sz="2000" b="1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Why 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Choosing Graphene Reinforced</a:t>
            </a:r>
            <a:r>
              <a:rPr sz="2000" b="1" spc="-4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Condoms?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7780" y="5245608"/>
            <a:ext cx="2760345" cy="10153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Ultra </a:t>
            </a:r>
            <a:r>
              <a:rPr sz="1200" b="1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Thin &amp;</a:t>
            </a:r>
            <a:r>
              <a:rPr sz="1200" b="1" spc="-1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Tenacious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90170" marR="90170">
              <a:lnSpc>
                <a:spcPct val="100000"/>
              </a:lnSpc>
            </a:pP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Hexagonal carbon molecular structure  disperse pressures, and it gives the  condoms ultra thickness and</a:t>
            </a:r>
            <a:r>
              <a:rPr sz="1200" spc="-1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1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tenacity.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2673" y="2366010"/>
            <a:ext cx="1668652" cy="166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52783" y="2388870"/>
            <a:ext cx="1668652" cy="166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77668" y="2383154"/>
            <a:ext cx="1668652" cy="166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32120" y="2697479"/>
            <a:ext cx="1097279" cy="1051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79992" y="2820923"/>
            <a:ext cx="1065276" cy="804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59507" y="2778251"/>
            <a:ext cx="1013459" cy="876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21352" y="5245608"/>
            <a:ext cx="2731135" cy="11995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High Thermal Conductive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90805" marR="93345">
              <a:lnSpc>
                <a:spcPct val="100000"/>
              </a:lnSpc>
            </a:pP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Graphene is the carbon material with  the highest thermal conductivity by </a:t>
            </a:r>
            <a:r>
              <a:rPr sz="120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so  </a:t>
            </a: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far, which can instantly transfer the  heat of</a:t>
            </a:r>
            <a:r>
              <a:rPr sz="120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skin.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8016" y="5245608"/>
            <a:ext cx="3862070" cy="11995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High Protection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91440" marR="106680">
              <a:lnSpc>
                <a:spcPct val="100000"/>
              </a:lnSpc>
            </a:pP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The single carbon atom structure of graphene has </a:t>
            </a:r>
            <a:r>
              <a:rPr sz="120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a  </a:t>
            </a: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very small gap, which is much lower than the structure  of </a:t>
            </a:r>
            <a:r>
              <a:rPr sz="1200" spc="-3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HIV, </a:t>
            </a:r>
            <a:r>
              <a:rPr sz="120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so </a:t>
            </a: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it can effectively block the transmission of  HIV and sexually transmitted</a:t>
            </a:r>
            <a:r>
              <a:rPr sz="120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diseases.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01980" y="1214627"/>
            <a:ext cx="6398260" cy="3981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255"/>
              </a:spcBef>
            </a:pPr>
            <a:r>
              <a:rPr sz="2000" b="1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Why 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Choosing Graphene Reinforced</a:t>
            </a:r>
            <a:r>
              <a:rPr sz="2000" b="1" spc="-4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Condoms?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1084" y="1962911"/>
            <a:ext cx="2898648" cy="2790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5819" y="1853183"/>
            <a:ext cx="2162556" cy="1652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819" y="4434840"/>
            <a:ext cx="2164080" cy="209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08465" y="3599410"/>
            <a:ext cx="669174" cy="735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7725" y="3764915"/>
            <a:ext cx="2179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virus diameter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of </a:t>
            </a:r>
            <a:r>
              <a:rPr sz="1200" b="1" spc="-35" dirty="0">
                <a:latin typeface="Arial" panose="020B0604020202020204"/>
                <a:cs typeface="Arial" panose="020B0604020202020204"/>
              </a:rPr>
              <a:t>HIV, 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gonorrhoea, etc.:</a:t>
            </a:r>
            <a:r>
              <a:rPr sz="12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120~500nm.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0304" y="4921250"/>
            <a:ext cx="3566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200" spc="-5" dirty="0">
                <a:latin typeface="Arial" panose="020B0604020202020204"/>
                <a:cs typeface="Arial" panose="020B0604020202020204"/>
              </a:rPr>
              <a:t>The largest gap of sperm is about 5000nm wide,  while the gap of latex molecules is about 500nm.  Latex condoms can effectively prevent </a:t>
            </a:r>
            <a:r>
              <a:rPr sz="1200" spc="-15" dirty="0">
                <a:latin typeface="Arial" panose="020B0604020202020204"/>
                <a:cs typeface="Arial" panose="020B0604020202020204"/>
              </a:rPr>
              <a:t>pregnancy, 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but there're risks of virus</a:t>
            </a:r>
            <a:r>
              <a:rPr sz="12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spc="-5" dirty="0">
                <a:latin typeface="Arial" panose="020B0604020202020204"/>
                <a:cs typeface="Arial" panose="020B0604020202020204"/>
              </a:rPr>
              <a:t>infection.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0304" y="5835650"/>
            <a:ext cx="3558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Graphene can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fill up the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gaps between latex  molecules, and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extremely small gap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of </a:t>
            </a:r>
            <a:r>
              <a:rPr sz="1200" b="1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20nm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can significantly enhance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the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resistance  against virus infection.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69580" y="4469891"/>
            <a:ext cx="3767328" cy="1289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69580" y="2542032"/>
            <a:ext cx="3793235" cy="1310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936735" y="2061972"/>
            <a:ext cx="2193290" cy="2762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240030">
              <a:lnSpc>
                <a:spcPct val="100000"/>
              </a:lnSpc>
              <a:spcBef>
                <a:spcPts val="300"/>
              </a:spcBef>
            </a:pPr>
            <a:r>
              <a:rPr sz="1200" b="1" i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Inner Wall</a:t>
            </a:r>
            <a:r>
              <a:rPr sz="1200" b="1" i="1" spc="-1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Comparison: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4128" y="3924300"/>
            <a:ext cx="2778760" cy="2762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300"/>
              </a:spcBef>
            </a:pPr>
            <a:r>
              <a:rPr sz="1200" b="1" i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Inner Wall </a:t>
            </a:r>
            <a:r>
              <a:rPr sz="1200" b="1" i="1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200" b="1" i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Graphene</a:t>
            </a:r>
            <a:r>
              <a:rPr sz="1200" b="1" i="1" spc="-10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FFC000"/>
                </a:solidFill>
                <a:latin typeface="Arial" panose="020B0604020202020204"/>
                <a:cs typeface="Arial" panose="020B0604020202020204"/>
              </a:rPr>
              <a:t>Condom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000" y="5795771"/>
            <a:ext cx="2542540" cy="274320"/>
          </a:xfrm>
          <a:prstGeom prst="rect">
            <a:avLst/>
          </a:prstGeom>
          <a:solidFill>
            <a:srgbClr val="00B3EE"/>
          </a:solidFill>
        </p:spPr>
        <p:txBody>
          <a:bodyPr vert="horz" wrap="square" lIns="0" tIns="37465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295"/>
              </a:spcBef>
            </a:pPr>
            <a:r>
              <a:rPr sz="12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Inner Wall </a:t>
            </a:r>
            <a:r>
              <a:rPr sz="1200" b="1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12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sz="1200" b="1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Condom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21930" y="1461769"/>
            <a:ext cx="0" cy="5011420"/>
          </a:xfrm>
          <a:custGeom>
            <a:avLst/>
            <a:gdLst/>
            <a:ahLst/>
            <a:cxnLst/>
            <a:rect l="l" t="t" r="r" b="b"/>
            <a:pathLst>
              <a:path h="5011420">
                <a:moveTo>
                  <a:pt x="0" y="0"/>
                </a:moveTo>
                <a:lnTo>
                  <a:pt x="0" y="501142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654"/>
            <a:ext cx="420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NATURAL </a:t>
            </a:r>
            <a:r>
              <a:rPr i="0" spc="-4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LATEX</a:t>
            </a:r>
            <a:r>
              <a:rPr i="0" spc="-7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i="0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CONDOMS</a:t>
            </a:r>
            <a:endParaRPr i="0" spc="-5" dirty="0">
              <a:solidFill>
                <a:srgbClr val="00B3E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8111" y="67056"/>
            <a:ext cx="2819400" cy="1394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0250" y="1207769"/>
            <a:ext cx="53721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3805" algn="l"/>
              </a:tabLst>
            </a:pPr>
            <a:r>
              <a:rPr sz="2000" b="1" i="1" spc="-5" dirty="0">
                <a:latin typeface="Arial" panose="020B0604020202020204"/>
                <a:cs typeface="Arial" panose="020B0604020202020204"/>
              </a:rPr>
              <a:t>Our</a:t>
            </a:r>
            <a:r>
              <a:rPr sz="2000" b="1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i="1" spc="-5" dirty="0">
                <a:latin typeface="Arial" panose="020B0604020202020204"/>
                <a:cs typeface="Arial" panose="020B0604020202020204"/>
              </a:rPr>
              <a:t>Products	</a:t>
            </a:r>
            <a:r>
              <a:rPr sz="20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“Female Sex”</a:t>
            </a:r>
            <a:r>
              <a:rPr sz="200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Serie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084" y="4577715"/>
            <a:ext cx="1059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Specifications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084" y="4940307"/>
            <a:ext cx="24968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1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Size: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(W) 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52</a:t>
            </a:r>
            <a:r>
              <a:rPr sz="1250" b="1" i="1" spc="-95" dirty="0">
                <a:latin typeface="微软雅黑" panose="020B0503020204020204" charset="-122"/>
                <a:cs typeface="微软雅黑" panose="020B0503020204020204" charset="-122"/>
              </a:rPr>
              <a:t>±</a:t>
            </a:r>
            <a:r>
              <a:rPr sz="1200" b="1" i="1" spc="-95" dirty="0">
                <a:latin typeface="Arial" panose="020B0604020202020204"/>
                <a:cs typeface="Arial" panose="020B0604020202020204"/>
              </a:rPr>
              <a:t>2mm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, (L)</a:t>
            </a:r>
            <a:r>
              <a:rPr sz="1200" b="1" i="1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≥160mm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084" y="5309234"/>
            <a:ext cx="2296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Thickness: 0.03mm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/</a:t>
            </a:r>
            <a:r>
              <a:rPr sz="1200" b="1" i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0.04mm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084" y="5674995"/>
            <a:ext cx="1772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Style: Glossy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/</a:t>
            </a:r>
            <a:r>
              <a:rPr sz="1200" b="1" i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latin typeface="Arial" panose="020B0604020202020204"/>
                <a:cs typeface="Arial" panose="020B0604020202020204"/>
              </a:rPr>
              <a:t>Dotted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084" y="6040754"/>
            <a:ext cx="287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Lubricant: Silicone </a:t>
            </a:r>
            <a:r>
              <a:rPr sz="1200" b="1" i="1" dirty="0">
                <a:latin typeface="Arial" panose="020B0604020202020204"/>
                <a:cs typeface="Arial" panose="020B0604020202020204"/>
              </a:rPr>
              <a:t>Oil /</a:t>
            </a:r>
            <a:r>
              <a:rPr sz="1200" b="1" i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10" dirty="0">
                <a:latin typeface="Arial" panose="020B0604020202020204"/>
                <a:cs typeface="Arial" panose="020B0604020202020204"/>
              </a:rPr>
              <a:t>Water-Based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084" y="6406515"/>
            <a:ext cx="3168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4150" algn="l"/>
              </a:tabLst>
            </a:pPr>
            <a:r>
              <a:rPr sz="1200" b="1" i="1" spc="-5" dirty="0">
                <a:latin typeface="Arial" panose="020B0604020202020204"/>
                <a:cs typeface="Arial" panose="020B0604020202020204"/>
              </a:rPr>
              <a:t>Packaging: 10 pcs/box, 360 boxes/carton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980" y="1840992"/>
            <a:ext cx="2927985" cy="2491740"/>
          </a:xfrm>
          <a:prstGeom prst="rect">
            <a:avLst/>
          </a:prstGeom>
          <a:solidFill>
            <a:srgbClr val="C5E1F4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Features: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buFont typeface="Wingdings" panose="05000000000000000000"/>
              <a:buChar char=""/>
              <a:tabLst>
                <a:tab pos="2622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Female</a:t>
            </a:r>
            <a:r>
              <a:rPr sz="1200" b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friendly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622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B-HA additive nurses </a:t>
            </a:r>
            <a:r>
              <a:rPr sz="12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200" b="1" spc="-5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vagina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buFont typeface="Wingdings" panose="05000000000000000000"/>
              <a:buChar char=""/>
              <a:tabLst>
                <a:tab pos="2622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Excellent antibacterial</a:t>
            </a:r>
            <a:r>
              <a:rPr sz="12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effect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622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Ultrathin, natural</a:t>
            </a:r>
            <a:r>
              <a:rPr sz="12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feeling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buFont typeface="Wingdings" panose="05000000000000000000"/>
              <a:buChar char=""/>
              <a:tabLst>
                <a:tab pos="2622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STI-prevention, healthy and</a:t>
            </a:r>
            <a:r>
              <a:rPr sz="12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safe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 panose="05000000000000000000"/>
              <a:buChar char=""/>
            </a:pPr>
            <a:endParaRPr sz="1250">
              <a:latin typeface="Times New Roman" panose="02020603050405020304"/>
              <a:cs typeface="Times New Roman" panose="02020603050405020304"/>
            </a:endParaRPr>
          </a:p>
          <a:p>
            <a:pPr marL="262255" indent="-17208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622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Premium</a:t>
            </a:r>
            <a:r>
              <a:rPr sz="1200" b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lubricant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9529" y="4643754"/>
            <a:ext cx="1791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655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B-HA Additive </a:t>
            </a:r>
            <a:r>
              <a:rPr sz="12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(Water-Based</a:t>
            </a:r>
            <a:r>
              <a:rPr sz="1200" b="1" i="1" spc="-6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Lubricant)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8734" y="5203825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ECC5DD"/>
                </a:solidFill>
                <a:latin typeface="Arial" panose="020B0604020202020204"/>
                <a:cs typeface="Arial" panose="020B0604020202020204"/>
              </a:rPr>
              <a:t>003</a:t>
            </a:r>
            <a:r>
              <a:rPr sz="1200" b="1" i="1" spc="-55" dirty="0">
                <a:solidFill>
                  <a:srgbClr val="ECC5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ECC5DD"/>
                </a:solidFill>
                <a:latin typeface="Arial" panose="020B0604020202020204"/>
                <a:cs typeface="Arial" panose="020B0604020202020204"/>
              </a:rPr>
              <a:t>Ultrathin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48009" y="6367779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4C074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1200" b="1" i="1" dirty="0">
                <a:solidFill>
                  <a:srgbClr val="F4C074"/>
                </a:solidFill>
                <a:latin typeface="Arial" panose="020B0604020202020204"/>
                <a:cs typeface="Arial" panose="020B0604020202020204"/>
              </a:rPr>
              <a:t>ott</a:t>
            </a:r>
            <a:r>
              <a:rPr sz="1200" b="1" i="1" spc="-5" dirty="0">
                <a:solidFill>
                  <a:srgbClr val="F4C074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200" b="1" i="1" dirty="0">
                <a:solidFill>
                  <a:srgbClr val="F4C074"/>
                </a:solidFill>
                <a:latin typeface="Arial" panose="020B0604020202020204"/>
                <a:cs typeface="Arial" panose="020B0604020202020204"/>
              </a:rPr>
              <a:t>d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5769" y="5763259"/>
            <a:ext cx="1791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102E86"/>
                </a:solidFill>
                <a:latin typeface="Arial" panose="020B0604020202020204"/>
                <a:cs typeface="Arial" panose="020B0604020202020204"/>
              </a:rPr>
              <a:t>Water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2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(Water-Based</a:t>
            </a:r>
            <a:r>
              <a:rPr sz="1200" b="1" i="1" spc="-50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i="1" spc="-5" dirty="0">
                <a:solidFill>
                  <a:srgbClr val="00B3EE"/>
                </a:solidFill>
                <a:latin typeface="Arial" panose="020B0604020202020204"/>
                <a:cs typeface="Arial" panose="020B0604020202020204"/>
              </a:rPr>
              <a:t>Lubricant)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95559" y="3430523"/>
            <a:ext cx="1587640" cy="2886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65216" y="2827020"/>
            <a:ext cx="1600477" cy="2885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66517" y="1706879"/>
            <a:ext cx="1592500" cy="2878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69984" y="2237232"/>
            <a:ext cx="1611940" cy="2913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8322</Words>
  <Application>WPS 演示</Application>
  <PresentationFormat>On-screen Show (4:3)</PresentationFormat>
  <Paragraphs>477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</vt:lpstr>
      <vt:lpstr>Times New Roman</vt:lpstr>
      <vt:lpstr>Wingdings</vt:lpstr>
      <vt:lpstr>微软雅黑</vt:lpstr>
      <vt:lpstr>Calibri</vt:lpstr>
      <vt:lpstr>Arial Unicode MS</vt:lpstr>
      <vt:lpstr>Office Theme</vt:lpstr>
      <vt:lpstr>PowerPoint 演示文稿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NATURAL LATEX CONDOMS</vt:lpstr>
      <vt:lpstr>Contact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无敌</cp:lastModifiedBy>
  <cp:revision>3</cp:revision>
  <dcterms:created xsi:type="dcterms:W3CDTF">2020-10-13T00:39:00Z</dcterms:created>
  <dcterms:modified xsi:type="dcterms:W3CDTF">2020-10-29T03:15:31Z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2019-03-22T00:00:00Z</vt:filetime>
  </property>
  <property fmtid="{D5CDD505-2E9C-101B-9397-08002B2CF9AE}" pid="3" name="Creator">
    <vt:lpwstr>WPS 演示</vt:lpwstr>
  </property>
  <property fmtid="{D5CDD505-2E9C-101B-9397-08002B2CF9AE}" pid="4" name="LastSaved">
    <vt:filetime>2020-09-09T00:00:00Z</vt:filetime>
  </property>
  <property fmtid="{D5CDD505-2E9C-101B-9397-08002B2CF9AE}" pid="5" name="KSOProductBuildVer">
    <vt:lpwstr>2052-11.1.0.9999</vt:lpwstr>
  </property>
</Properties>
</file>